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23" r:id="rId2"/>
    <p:sldId id="502" r:id="rId3"/>
    <p:sldId id="447" r:id="rId4"/>
    <p:sldId id="504" r:id="rId5"/>
    <p:sldId id="464" r:id="rId6"/>
    <p:sldId id="386" r:id="rId7"/>
    <p:sldId id="259" r:id="rId8"/>
    <p:sldId id="260" r:id="rId9"/>
    <p:sldId id="317" r:id="rId10"/>
    <p:sldId id="301" r:id="rId11"/>
    <p:sldId id="390" r:id="rId12"/>
    <p:sldId id="302" r:id="rId13"/>
    <p:sldId id="318" r:id="rId14"/>
  </p:sldIdLst>
  <p:sldSz cx="9144000" cy="6858000" type="screen4x3"/>
  <p:notesSz cx="7104063" cy="1023461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tx1"/>
        </a:solidFill>
        <a:latin typeface="HG創英角ﾎﾟｯﾌﾟ体" panose="040B0A09000000000000" pitchFamily="49" charset="-128"/>
        <a:ea typeface="HG創英角ﾎﾟｯﾌﾟ体" panose="040B0A09000000000000" pitchFamily="49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tx1"/>
        </a:solidFill>
        <a:latin typeface="HG創英角ﾎﾟｯﾌﾟ体" panose="040B0A09000000000000" pitchFamily="49" charset="-128"/>
        <a:ea typeface="HG創英角ﾎﾟｯﾌﾟ体" panose="040B0A09000000000000" pitchFamily="49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tx1"/>
        </a:solidFill>
        <a:latin typeface="HG創英角ﾎﾟｯﾌﾟ体" panose="040B0A09000000000000" pitchFamily="49" charset="-128"/>
        <a:ea typeface="HG創英角ﾎﾟｯﾌﾟ体" panose="040B0A09000000000000" pitchFamily="49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tx1"/>
        </a:solidFill>
        <a:latin typeface="HG創英角ﾎﾟｯﾌﾟ体" panose="040B0A09000000000000" pitchFamily="49" charset="-128"/>
        <a:ea typeface="HG創英角ﾎﾟｯﾌﾟ体" panose="040B0A09000000000000" pitchFamily="49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tx1"/>
        </a:solidFill>
        <a:latin typeface="HG創英角ﾎﾟｯﾌﾟ体" panose="040B0A09000000000000" pitchFamily="49" charset="-128"/>
        <a:ea typeface="HG創英角ﾎﾟｯﾌﾟ体" panose="040B0A09000000000000" pitchFamily="49" charset="-128"/>
        <a:cs typeface="+mn-cs"/>
      </a:defRPr>
    </a:lvl5pPr>
    <a:lvl6pPr marL="2286000" algn="l" defTabSz="914400" rtl="0" eaLnBrk="1" latinLnBrk="0" hangingPunct="1">
      <a:defRPr kumimoji="1" sz="4000" kern="1200">
        <a:solidFill>
          <a:schemeClr val="tx1"/>
        </a:solidFill>
        <a:latin typeface="HG創英角ﾎﾟｯﾌﾟ体" panose="040B0A09000000000000" pitchFamily="49" charset="-128"/>
        <a:ea typeface="HG創英角ﾎﾟｯﾌﾟ体" panose="040B0A09000000000000" pitchFamily="49" charset="-128"/>
        <a:cs typeface="+mn-cs"/>
      </a:defRPr>
    </a:lvl6pPr>
    <a:lvl7pPr marL="2743200" algn="l" defTabSz="914400" rtl="0" eaLnBrk="1" latinLnBrk="0" hangingPunct="1">
      <a:defRPr kumimoji="1" sz="4000" kern="1200">
        <a:solidFill>
          <a:schemeClr val="tx1"/>
        </a:solidFill>
        <a:latin typeface="HG創英角ﾎﾟｯﾌﾟ体" panose="040B0A09000000000000" pitchFamily="49" charset="-128"/>
        <a:ea typeface="HG創英角ﾎﾟｯﾌﾟ体" panose="040B0A09000000000000" pitchFamily="49" charset="-128"/>
        <a:cs typeface="+mn-cs"/>
      </a:defRPr>
    </a:lvl7pPr>
    <a:lvl8pPr marL="3200400" algn="l" defTabSz="914400" rtl="0" eaLnBrk="1" latinLnBrk="0" hangingPunct="1">
      <a:defRPr kumimoji="1" sz="4000" kern="1200">
        <a:solidFill>
          <a:schemeClr val="tx1"/>
        </a:solidFill>
        <a:latin typeface="HG創英角ﾎﾟｯﾌﾟ体" panose="040B0A09000000000000" pitchFamily="49" charset="-128"/>
        <a:ea typeface="HG創英角ﾎﾟｯﾌﾟ体" panose="040B0A09000000000000" pitchFamily="49" charset="-128"/>
        <a:cs typeface="+mn-cs"/>
      </a:defRPr>
    </a:lvl8pPr>
    <a:lvl9pPr marL="3657600" algn="l" defTabSz="914400" rtl="0" eaLnBrk="1" latinLnBrk="0" hangingPunct="1">
      <a:defRPr kumimoji="1" sz="4000" kern="1200">
        <a:solidFill>
          <a:schemeClr val="tx1"/>
        </a:solidFill>
        <a:latin typeface="HG創英角ﾎﾟｯﾌﾟ体" panose="040B0A09000000000000" pitchFamily="49" charset="-128"/>
        <a:ea typeface="HG創英角ﾎﾟｯﾌﾟ体" panose="040B0A09000000000000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5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豊橋市役所" initials="T" lastIdx="0" clrIdx="0">
    <p:extLst>
      <p:ext uri="{19B8F6BF-5375-455C-9EA6-DF929625EA0E}">
        <p15:presenceInfo xmlns:p15="http://schemas.microsoft.com/office/powerpoint/2012/main" userId="豊橋市役所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FFFF"/>
    <a:srgbClr val="6699FF"/>
    <a:srgbClr val="F8F8F8"/>
    <a:srgbClr val="CCFF99"/>
    <a:srgbClr val="99FFCC"/>
    <a:srgbClr val="FF9999"/>
    <a:srgbClr val="99FF66"/>
    <a:srgbClr val="FFCC66"/>
    <a:srgbClr val="66FFCC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73" autoAdjust="0"/>
    <p:restoredTop sz="73976" autoAdjust="0"/>
  </p:normalViewPr>
  <p:slideViewPr>
    <p:cSldViewPr>
      <p:cViewPr varScale="1">
        <p:scale>
          <a:sx n="82" d="100"/>
          <a:sy n="82" d="100"/>
        </p:scale>
        <p:origin x="2118" y="60"/>
      </p:cViewPr>
      <p:guideLst>
        <p:guide orient="horz" pos="2160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4032" y="90"/>
      </p:cViewPr>
      <p:guideLst>
        <p:guide orient="horz" pos="3225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3078206" cy="51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56" tIns="47675" rIns="95356" bIns="47675" numCol="1" anchor="t" anchorCtr="0" compatLnSpc="1">
            <a:prstTxWarp prst="textNoShape">
              <a:avLst/>
            </a:prstTxWarp>
          </a:bodyPr>
          <a:lstStyle>
            <a:lvl1pPr algn="l" defTabSz="954327" eaLnBrk="1" hangingPunct="1">
              <a:defRPr sz="13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7522" y="0"/>
            <a:ext cx="3076549" cy="51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56" tIns="47675" rIns="95356" bIns="47675" numCol="1" anchor="t" anchorCtr="0" compatLnSpc="1">
            <a:prstTxWarp prst="textNoShape">
              <a:avLst/>
            </a:prstTxWarp>
          </a:bodyPr>
          <a:lstStyle>
            <a:lvl1pPr algn="r" defTabSz="954327" eaLnBrk="1" hangingPunct="1">
              <a:defRPr sz="13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9722968"/>
            <a:ext cx="3078206" cy="51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56" tIns="47675" rIns="95356" bIns="47675" numCol="1" anchor="b" anchorCtr="0" compatLnSpc="1">
            <a:prstTxWarp prst="textNoShape">
              <a:avLst/>
            </a:prstTxWarp>
          </a:bodyPr>
          <a:lstStyle>
            <a:lvl1pPr algn="l" defTabSz="954327" eaLnBrk="1" hangingPunct="1">
              <a:defRPr sz="13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7522" y="9722968"/>
            <a:ext cx="3076549" cy="51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56" tIns="47675" rIns="95356" bIns="47675" numCol="1" anchor="b" anchorCtr="0" compatLnSpc="1">
            <a:prstTxWarp prst="textNoShape">
              <a:avLst/>
            </a:prstTxWarp>
          </a:bodyPr>
          <a:lstStyle>
            <a:lvl1pPr algn="r" defTabSz="954327" eaLnBrk="1" hangingPunct="1">
              <a:defRPr sz="1300"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fld id="{5A049538-B6A8-41A9-A0C6-E651152D323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29608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3078206" cy="51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56" tIns="47675" rIns="95356" bIns="47675" numCol="1" anchor="t" anchorCtr="0" compatLnSpc="1">
            <a:prstTxWarp prst="textNoShape">
              <a:avLst/>
            </a:prstTxWarp>
          </a:bodyPr>
          <a:lstStyle>
            <a:lvl1pPr algn="l" defTabSz="954327" eaLnBrk="1" hangingPunct="1">
              <a:defRPr sz="13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7522" y="0"/>
            <a:ext cx="3076549" cy="51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56" tIns="47675" rIns="95356" bIns="47675" numCol="1" anchor="t" anchorCtr="0" compatLnSpc="1">
            <a:prstTxWarp prst="textNoShape">
              <a:avLst/>
            </a:prstTxWarp>
          </a:bodyPr>
          <a:lstStyle>
            <a:lvl1pPr algn="r" defTabSz="954327" eaLnBrk="1" hangingPunct="1">
              <a:defRPr sz="13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695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5997" y="4861484"/>
            <a:ext cx="5212076" cy="46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56" tIns="47675" rIns="95356" bIns="476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722968"/>
            <a:ext cx="3078206" cy="51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56" tIns="47675" rIns="95356" bIns="47675" numCol="1" anchor="b" anchorCtr="0" compatLnSpc="1">
            <a:prstTxWarp prst="textNoShape">
              <a:avLst/>
            </a:prstTxWarp>
          </a:bodyPr>
          <a:lstStyle>
            <a:lvl1pPr algn="l" defTabSz="954327" eaLnBrk="1" hangingPunct="1">
              <a:defRPr sz="13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7522" y="9722968"/>
            <a:ext cx="3076549" cy="51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56" tIns="47675" rIns="95356" bIns="47675" numCol="1" anchor="b" anchorCtr="0" compatLnSpc="1">
            <a:prstTxWarp prst="textNoShape">
              <a:avLst/>
            </a:prstTxWarp>
          </a:bodyPr>
          <a:lstStyle>
            <a:lvl1pPr algn="r" defTabSz="954327" eaLnBrk="1" hangingPunct="1">
              <a:defRPr sz="1300"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fld id="{F2E6A0B5-F092-43DB-BB35-D0DBBB9130A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744016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32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68720" indent="-295663" defTabSz="95432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82642" indent="-236532" defTabSz="95432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55707" indent="-236532" defTabSz="95432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128761" indent="-236532" defTabSz="95432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601818" indent="-236532" defTabSz="95432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3074878" indent="-236532" defTabSz="95432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547936" indent="-236532" defTabSz="95432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4020993" indent="-236532" defTabSz="95432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C675A261-E93D-4704-852E-2C760EB2F0EA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1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1963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68720" indent="-295663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82642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55707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128761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601818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3074878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547936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4020993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fld id="{C2A8377C-84E2-4CB1-878E-C8B0ADE8DFEE}" type="slidenum">
              <a:rPr lang="en-US" altLang="ja-JP" sz="1300">
                <a:latin typeface="Times New Roman" panose="02020603050405020304" pitchFamily="18" charset="0"/>
                <a:ea typeface="ＭＳ Ｐゴシック" panose="020B0600070205080204" pitchFamily="50" charset="-128"/>
              </a:rPr>
              <a:pPr/>
              <a:t>10</a:t>
            </a:fld>
            <a:endParaRPr lang="en-US" altLang="ja-JP" sz="1300"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66763"/>
            <a:ext cx="5118100" cy="3838575"/>
          </a:xfrm>
          <a:solidFill>
            <a:srgbClr val="FFFFFF"/>
          </a:solidFill>
          <a:ln/>
        </p:spPr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1301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68720" indent="-295663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82642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55707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128761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601818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3074878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547936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4020993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fld id="{3C38A57F-3999-4C4D-A991-FF86828130E0}" type="slidenum">
              <a:rPr lang="en-US" altLang="ja-JP" sz="1300">
                <a:latin typeface="Times New Roman" panose="02020603050405020304" pitchFamily="18" charset="0"/>
                <a:ea typeface="ＭＳ Ｐゴシック" panose="020B0600070205080204" pitchFamily="50" charset="-128"/>
              </a:rPr>
              <a:pPr/>
              <a:t>11</a:t>
            </a:fld>
            <a:endParaRPr lang="en-US" altLang="ja-JP" sz="1300"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3231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68720" indent="-295663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82642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55707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128761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601818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3074878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547936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4020993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fld id="{B4E240AC-BC86-4586-95DC-7697DB2E00DA}" type="slidenum">
              <a:rPr lang="en-US" altLang="ja-JP" sz="1300">
                <a:latin typeface="Times New Roman" panose="02020603050405020304" pitchFamily="18" charset="0"/>
                <a:ea typeface="ＭＳ Ｐゴシック" panose="020B0600070205080204" pitchFamily="50" charset="-128"/>
              </a:rPr>
              <a:pPr/>
              <a:t>12</a:t>
            </a:fld>
            <a:endParaRPr lang="en-US" altLang="ja-JP" sz="1300"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66763"/>
            <a:ext cx="5118100" cy="3838575"/>
          </a:xfrm>
          <a:solidFill>
            <a:srgbClr val="FFFFFF"/>
          </a:solidFill>
          <a:ln/>
        </p:spPr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17054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68720" indent="-295663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82642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55707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128761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601818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3074878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547936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4020993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fld id="{81A25F09-41F3-4F1E-938A-87F974409A2D}" type="slidenum">
              <a:rPr lang="en-US" altLang="ja-JP" sz="1300">
                <a:latin typeface="Times New Roman" panose="02020603050405020304" pitchFamily="18" charset="0"/>
                <a:ea typeface="ＭＳ Ｐゴシック" panose="020B0600070205080204" pitchFamily="50" charset="-128"/>
              </a:rPr>
              <a:pPr/>
              <a:t>13</a:t>
            </a:fld>
            <a:endParaRPr lang="en-US" altLang="ja-JP" sz="1300"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66763"/>
            <a:ext cx="5118100" cy="3838575"/>
          </a:xfrm>
          <a:solidFill>
            <a:srgbClr val="FFFFFF"/>
          </a:solidFill>
          <a:ln/>
        </p:spPr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3215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68720" indent="-295663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82642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55707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128761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601818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3074878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547936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4020993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fld id="{AE532968-2804-4593-AA23-5F9240BCAF15}" type="slidenum">
              <a:rPr lang="en-US" altLang="ja-JP" sz="1300">
                <a:latin typeface="Times New Roman" panose="02020603050405020304" pitchFamily="18" charset="0"/>
                <a:ea typeface="ＭＳ Ｐゴシック" panose="020B0600070205080204" pitchFamily="50" charset="-128"/>
              </a:rPr>
              <a:pPr/>
              <a:t>2</a:t>
            </a:fld>
            <a:endParaRPr lang="en-US" altLang="ja-JP" sz="1300"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0272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2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68720" indent="-295663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82642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55707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128761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601818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3074878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547936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4020993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fld id="{7DD7372A-ECA2-45D4-87DC-56AE37DE53F5}" type="slidenum">
              <a:rPr lang="en-US" altLang="ja-JP" sz="1300">
                <a:latin typeface="Times New Roman" panose="02020603050405020304" pitchFamily="18" charset="0"/>
                <a:ea typeface="ＭＳ Ｐゴシック" panose="020B0600070205080204" pitchFamily="50" charset="-128"/>
              </a:rPr>
              <a:pPr/>
              <a:t>3</a:t>
            </a:fld>
            <a:endParaRPr lang="en-US" altLang="ja-JP" sz="1300"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8406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68720" indent="-295663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82642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55707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128761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601818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3074878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547936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4020993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fld id="{AE532968-2804-4593-AA23-5F9240BCAF15}" type="slidenum">
              <a:rPr lang="en-US" altLang="ja-JP" sz="1300">
                <a:latin typeface="Times New Roman" panose="02020603050405020304" pitchFamily="18" charset="0"/>
                <a:ea typeface="ＭＳ Ｐゴシック" panose="020B0600070205080204" pitchFamily="50" charset="-128"/>
              </a:rPr>
              <a:pPr/>
              <a:t>4</a:t>
            </a:fld>
            <a:endParaRPr lang="en-US" altLang="ja-JP" sz="1300"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147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68720" indent="-295663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82642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55707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128761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601818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3074878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547936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4020993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fld id="{AE532968-2804-4593-AA23-5F9240BCAF15}" type="slidenum">
              <a:rPr lang="en-US" altLang="ja-JP" sz="1300">
                <a:latin typeface="Times New Roman" panose="02020603050405020304" pitchFamily="18" charset="0"/>
                <a:ea typeface="ＭＳ Ｐゴシック" panose="020B0600070205080204" pitchFamily="50" charset="-128"/>
              </a:rPr>
              <a:pPr/>
              <a:t>5</a:t>
            </a:fld>
            <a:endParaRPr lang="en-US" altLang="ja-JP" sz="1300"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1072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68720" indent="-295663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82642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55707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128761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601818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3074878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547936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4020993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fld id="{B4245806-6BC3-488E-8BD7-828836083BBD}" type="slidenum">
              <a:rPr lang="en-US" altLang="ja-JP" sz="1300">
                <a:latin typeface="Times New Roman" panose="02020603050405020304" pitchFamily="18" charset="0"/>
                <a:ea typeface="ＭＳ Ｐゴシック" panose="020B0600070205080204" pitchFamily="50" charset="-128"/>
              </a:rPr>
              <a:pPr/>
              <a:t>6</a:t>
            </a:fld>
            <a:endParaRPr lang="en-US" altLang="ja-JP" sz="1300"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66763"/>
            <a:ext cx="5118100" cy="3838575"/>
          </a:xfrm>
          <a:ln/>
        </p:spPr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760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68720" indent="-295663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82642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55707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128761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601818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3074878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547936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4020993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fld id="{16F52D49-D0C5-42F5-8594-F1ACA4D3A8E3}" type="slidenum">
              <a:rPr lang="en-US" altLang="ja-JP" sz="1300">
                <a:latin typeface="Times New Roman" panose="02020603050405020304" pitchFamily="18" charset="0"/>
                <a:ea typeface="ＭＳ Ｐゴシック" panose="020B0600070205080204" pitchFamily="50" charset="-128"/>
              </a:rPr>
              <a:pPr/>
              <a:t>7</a:t>
            </a:fld>
            <a:endParaRPr lang="en-US" altLang="ja-JP" sz="1300"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66763"/>
            <a:ext cx="5118100" cy="3838575"/>
          </a:xfrm>
          <a:solidFill>
            <a:srgbClr val="FFFFFF"/>
          </a:solidFill>
          <a:ln/>
        </p:spPr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7602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68720" indent="-295663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82642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55707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128761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601818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3074878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547936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4020993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fld id="{77B20845-7145-49E8-98C6-F1BF87201A76}" type="slidenum">
              <a:rPr lang="en-US" altLang="ja-JP" sz="1300">
                <a:latin typeface="Times New Roman" panose="02020603050405020304" pitchFamily="18" charset="0"/>
                <a:ea typeface="ＭＳ Ｐゴシック" panose="020B0600070205080204" pitchFamily="50" charset="-128"/>
              </a:rPr>
              <a:pPr/>
              <a:t>8</a:t>
            </a:fld>
            <a:endParaRPr lang="en-US" altLang="ja-JP" sz="1300"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66763"/>
            <a:ext cx="5118100" cy="3838575"/>
          </a:xfrm>
          <a:solidFill>
            <a:srgbClr val="FFFFFF"/>
          </a:solidFill>
          <a:ln/>
        </p:spPr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3906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68720" indent="-295663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82642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55707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128761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601818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3074878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547936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4020993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fld id="{937E428C-A11C-45E6-82A8-5900FCE7FDEF}" type="slidenum">
              <a:rPr lang="en-US" altLang="ja-JP" sz="1300">
                <a:latin typeface="Times New Roman" panose="02020603050405020304" pitchFamily="18" charset="0"/>
                <a:ea typeface="ＭＳ Ｐゴシック" panose="020B0600070205080204" pitchFamily="50" charset="-128"/>
              </a:rPr>
              <a:pPr/>
              <a:t>9</a:t>
            </a:fld>
            <a:endParaRPr lang="en-US" altLang="ja-JP" sz="1300"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3487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9F775E-6CDE-4A4C-AE07-D3C1DFD62BE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1295637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FF15D3-14A9-4620-B5C9-04BC2A2EFE9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9694296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046BBF-FDF3-4FE6-860A-AFE1F9E5E69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167211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DD57F0-CC1A-4D80-B402-F4A7F726357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861412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D128ED-8E6D-4DDA-B766-2E7EBE609EB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2934380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89571E-ADCB-4AFB-AC54-BDC55B8BB5E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0301446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9C384E-051E-4DFA-A583-89E7A6C580B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6617210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B33692-400B-49E2-829B-32955147FF7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8165471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C1223B-EFED-4D0C-9055-C51ADBD33A8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8497769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881C04-AE80-463D-88AD-6D09871F1C9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3668956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A18AD9-72DA-4CE5-B5E2-78A8D726B81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7911350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fld id="{BE7F8E4D-4D58-441B-A8FD-5E3545E16223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23" y="578923"/>
            <a:ext cx="7632848" cy="5723897"/>
          </a:xfrm>
          <a:prstGeom prst="rect">
            <a:avLst/>
          </a:prstGeom>
        </p:spPr>
      </p:pic>
      <p:sp>
        <p:nvSpPr>
          <p:cNvPr id="17412" name="Rectangle 44"/>
          <p:cNvSpPr>
            <a:spLocks noChangeArrowheads="1"/>
          </p:cNvSpPr>
          <p:nvPr/>
        </p:nvSpPr>
        <p:spPr bwMode="auto">
          <a:xfrm>
            <a:off x="-217040" y="6209929"/>
            <a:ext cx="56886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1066800"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3200" spc="600" dirty="0">
                <a:solidFill>
                  <a:srgbClr val="6699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中 島 処 理 場</a:t>
            </a:r>
          </a:p>
        </p:txBody>
      </p:sp>
      <p:pic>
        <p:nvPicPr>
          <p:cNvPr id="7" name="図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474" y="25102"/>
            <a:ext cx="5921946" cy="209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4"/>
          <p:cNvSpPr>
            <a:spLocks noChangeArrowheads="1"/>
          </p:cNvSpPr>
          <p:nvPr/>
        </p:nvSpPr>
        <p:spPr bwMode="auto">
          <a:xfrm>
            <a:off x="-396552" y="5841155"/>
            <a:ext cx="66238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1066800"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2400" dirty="0">
                <a:solidFill>
                  <a:schemeClr val="accent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なか じま  しょ  り  じょう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3347864" y="3627525"/>
            <a:ext cx="5473700" cy="230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eaLnBrk="1" hangingPunct="1"/>
            <a:r>
              <a:rPr lang="ja-JP" alt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この授業の目的</a:t>
            </a:r>
            <a:endParaRPr lang="en-US" altLang="ja-JP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eaLnBrk="1" hangingPunct="1"/>
            <a:r>
              <a:rPr lang="ja-JP" altLang="en-US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ja-JP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66FFF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下水道</a:t>
            </a:r>
            <a:r>
              <a:rPr lang="ja-JP" altLang="ja-JP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のはたらきと仕組み」</a:t>
            </a:r>
            <a:r>
              <a:rPr lang="ja-JP" altLang="en-US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を学ぶ</a:t>
            </a:r>
            <a:endParaRPr lang="ja-JP" altLang="en-US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08578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50825" y="476250"/>
            <a:ext cx="3455988" cy="719138"/>
          </a:xfrm>
        </p:spPr>
        <p:txBody>
          <a:bodyPr/>
          <a:lstStyle/>
          <a:p>
            <a:pPr algn="ctr" eaLnBrk="1" hangingPunct="1">
              <a:defRPr/>
            </a:pPr>
            <a:r>
              <a:rPr lang="ja-JP" altLang="en-US" dirty="0">
                <a:solidFill>
                  <a:schemeClr val="accent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雨 </a:t>
            </a:r>
            <a:r>
              <a:rPr lang="ja-JP" altLang="en-US" dirty="0" smtClean="0">
                <a:solidFill>
                  <a:schemeClr val="accent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水 </a:t>
            </a:r>
            <a:r>
              <a:rPr lang="ja-JP" altLang="en-US" dirty="0">
                <a:solidFill>
                  <a:schemeClr val="accent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管</a:t>
            </a:r>
          </a:p>
        </p:txBody>
      </p:sp>
      <p:sp>
        <p:nvSpPr>
          <p:cNvPr id="16387" name="Text Box 1027"/>
          <p:cNvSpPr txBox="1">
            <a:spLocks noChangeArrowheads="1"/>
          </p:cNvSpPr>
          <p:nvPr/>
        </p:nvSpPr>
        <p:spPr bwMode="auto">
          <a:xfrm>
            <a:off x="1043608" y="233363"/>
            <a:ext cx="3527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eaLnBrk="1" hangingPunct="1"/>
            <a:r>
              <a:rPr lang="ja-JP" altLang="en-US" sz="2000" b="1" dirty="0">
                <a:solidFill>
                  <a:schemeClr val="accent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う　  </a:t>
            </a:r>
            <a:r>
              <a:rPr lang="ja-JP" altLang="en-US" sz="2000" b="1" dirty="0" smtClean="0">
                <a:solidFill>
                  <a:schemeClr val="accent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すい</a:t>
            </a:r>
            <a:r>
              <a:rPr lang="ja-JP" altLang="en-US" sz="2000" b="1" dirty="0">
                <a:solidFill>
                  <a:schemeClr val="accent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 かん</a:t>
            </a:r>
          </a:p>
        </p:txBody>
      </p:sp>
      <p:pic>
        <p:nvPicPr>
          <p:cNvPr id="16388" name="Picture 10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700213"/>
            <a:ext cx="4845050" cy="33845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Text Box 1042"/>
          <p:cNvSpPr txBox="1">
            <a:spLocks noChangeArrowheads="1"/>
          </p:cNvSpPr>
          <p:nvPr/>
        </p:nvSpPr>
        <p:spPr bwMode="auto">
          <a:xfrm>
            <a:off x="900113" y="6092825"/>
            <a:ext cx="2879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eaLnBrk="1" hangingPunct="1"/>
            <a:r>
              <a:rPr lang="ja-JP" altLang="en-US" sz="280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下地 雨水幹線    </a:t>
            </a:r>
            <a:r>
              <a:rPr lang="ja-JP" altLang="en-US" sz="240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</a:p>
        </p:txBody>
      </p:sp>
      <p:pic>
        <p:nvPicPr>
          <p:cNvPr id="16390" name="Picture 10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41438"/>
            <a:ext cx="3514725" cy="461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テキスト ボックス 8"/>
          <p:cNvSpPr txBox="1">
            <a:spLocks noChangeArrowheads="1"/>
          </p:cNvSpPr>
          <p:nvPr/>
        </p:nvSpPr>
        <p:spPr bwMode="auto">
          <a:xfrm>
            <a:off x="3779838" y="5157788"/>
            <a:ext cx="536416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algn="ctr" eaLnBrk="1" hangingPunct="1"/>
            <a:r>
              <a:rPr lang="ja-JP" altLang="en-US" sz="2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直経 ３</a:t>
            </a:r>
            <a:r>
              <a:rPr lang="en-US" altLang="ja-JP" sz="2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m </a:t>
            </a:r>
            <a:r>
              <a:rPr lang="ja-JP" altLang="en-US" sz="2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の下水道トンネル工事</a:t>
            </a:r>
          </a:p>
          <a:p>
            <a:pPr algn="ctr" eaLnBrk="1" hangingPunct="1"/>
            <a:endParaRPr lang="ja-JP" alt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2" name="Picture 10" descr="C:\Users\50012\Desktop\前田南雨水貯留池１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99992" y="3229738"/>
            <a:ext cx="4211960" cy="3158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1" name="正方形/長方形 4"/>
          <p:cNvSpPr>
            <a:spLocks noChangeArrowheads="1"/>
          </p:cNvSpPr>
          <p:nvPr/>
        </p:nvSpPr>
        <p:spPr bwMode="auto">
          <a:xfrm>
            <a:off x="250825" y="404813"/>
            <a:ext cx="7705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eaLnBrk="1" hangingPunct="1"/>
            <a:r>
              <a:rPr lang="ja-JP" altLang="en-US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まちなかにある雨水貯留施設</a:t>
            </a:r>
          </a:p>
        </p:txBody>
      </p:sp>
      <p:sp>
        <p:nvSpPr>
          <p:cNvPr id="17412" name="角丸四角形 17"/>
          <p:cNvSpPr>
            <a:spLocks noChangeArrowheads="1"/>
          </p:cNvSpPr>
          <p:nvPr/>
        </p:nvSpPr>
        <p:spPr bwMode="auto">
          <a:xfrm>
            <a:off x="5148263" y="5876925"/>
            <a:ext cx="3168650" cy="7207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17413" name="正方形/長方形 6"/>
          <p:cNvSpPr>
            <a:spLocks noChangeArrowheads="1"/>
          </p:cNvSpPr>
          <p:nvPr/>
        </p:nvSpPr>
        <p:spPr bwMode="auto">
          <a:xfrm>
            <a:off x="3529013" y="177800"/>
            <a:ext cx="3359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eaLnBrk="1" hangingPunct="1"/>
            <a:r>
              <a:rPr lang="ja-JP" altLang="en-US" sz="2000">
                <a:solidFill>
                  <a:schemeClr val="accent2"/>
                </a:solidFill>
              </a:rPr>
              <a:t>うすい ちょりゅうしせつ                                </a:t>
            </a:r>
          </a:p>
        </p:txBody>
      </p:sp>
      <p:pic>
        <p:nvPicPr>
          <p:cNvPr id="3" name="Picture 7" descr="C:\Users\50012\Desktop\駅南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4856" y="3056132"/>
            <a:ext cx="4477144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5" name="テキスト ボックス 8"/>
          <p:cNvSpPr txBox="1">
            <a:spLocks noChangeArrowheads="1"/>
          </p:cNvSpPr>
          <p:nvPr/>
        </p:nvSpPr>
        <p:spPr bwMode="auto">
          <a:xfrm>
            <a:off x="5508625" y="6073775"/>
            <a:ext cx="2409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algn="ctr" eaLnBrk="1" hangingPunct="1"/>
            <a:r>
              <a:rPr lang="ja-JP" altLang="en-US" sz="280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前田南調整池</a:t>
            </a:r>
          </a:p>
        </p:txBody>
      </p:sp>
      <p:sp>
        <p:nvSpPr>
          <p:cNvPr id="17416" name="テキスト ボックス 9"/>
          <p:cNvSpPr txBox="1">
            <a:spLocks noChangeArrowheads="1"/>
          </p:cNvSpPr>
          <p:nvPr/>
        </p:nvSpPr>
        <p:spPr bwMode="auto">
          <a:xfrm>
            <a:off x="5219700" y="5857875"/>
            <a:ext cx="30241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algn="ctr" eaLnBrk="1" hangingPunct="1"/>
            <a:r>
              <a:rPr lang="ja-JP" altLang="en-US" sz="1600"/>
              <a:t>まえだみなみちょうせいち</a:t>
            </a:r>
          </a:p>
        </p:txBody>
      </p:sp>
      <p:sp>
        <p:nvSpPr>
          <p:cNvPr id="17417" name="角丸四角形 17"/>
          <p:cNvSpPr>
            <a:spLocks noChangeArrowheads="1"/>
          </p:cNvSpPr>
          <p:nvPr/>
        </p:nvSpPr>
        <p:spPr bwMode="auto">
          <a:xfrm>
            <a:off x="1114425" y="5876925"/>
            <a:ext cx="2089150" cy="7207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16013" y="6092825"/>
            <a:ext cx="2160587" cy="576263"/>
          </a:xfrm>
        </p:spPr>
        <p:txBody>
          <a:bodyPr/>
          <a:lstStyle/>
          <a:p>
            <a:pPr algn="ctr">
              <a:defRPr/>
            </a:pPr>
            <a:r>
              <a:rPr lang="ja-JP" altLang="en-US" sz="2800" b="0" dirty="0">
                <a:solidFill>
                  <a:schemeClr val="tx1"/>
                </a:solidFill>
                <a:latin typeface="HGPｺﾞｼｯｸE" pitchFamily="50" charset="-128"/>
                <a:ea typeface="HGPｺﾞｼｯｸE" pitchFamily="50" charset="-128"/>
              </a:rPr>
              <a:t>駅南調整池</a:t>
            </a:r>
            <a:endParaRPr lang="ja-JP" altLang="en-US" sz="2800" b="0" dirty="0">
              <a:solidFill>
                <a:schemeClr val="tx1"/>
              </a:solidFill>
            </a:endParaRPr>
          </a:p>
        </p:txBody>
      </p:sp>
      <p:sp>
        <p:nvSpPr>
          <p:cNvPr id="17419" name="テキスト ボックス 3"/>
          <p:cNvSpPr txBox="1">
            <a:spLocks noChangeArrowheads="1"/>
          </p:cNvSpPr>
          <p:nvPr/>
        </p:nvSpPr>
        <p:spPr bwMode="auto">
          <a:xfrm>
            <a:off x="898525" y="5703888"/>
            <a:ext cx="2305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algn="ctr" eaLnBrk="1" hangingPunct="1"/>
            <a:r>
              <a:rPr lang="ja-JP" altLang="en-US" sz="2400"/>
              <a:t>　</a:t>
            </a:r>
            <a:r>
              <a:rPr lang="ja-JP" altLang="en-US" sz="16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えきなんちょうせいち</a:t>
            </a:r>
            <a:endParaRPr lang="ja-JP" altLang="en-US" sz="1600">
              <a:solidFill>
                <a:srgbClr val="000099"/>
              </a:solidFill>
            </a:endParaRPr>
          </a:p>
        </p:txBody>
      </p:sp>
      <p:pic>
        <p:nvPicPr>
          <p:cNvPr id="17420" name="Picture 12"/>
          <p:cNvPicPr>
            <a:picLocks noChangeAspect="1" noChangeArrowheads="1"/>
          </p:cNvPicPr>
          <p:nvPr/>
        </p:nvPicPr>
        <p:blipFill>
          <a:blip r:embed="rId5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1182688"/>
            <a:ext cx="4022725" cy="2232025"/>
          </a:xfrm>
          <a:prstGeom prst="rect">
            <a:avLst/>
          </a:prstGeom>
          <a:noFill/>
          <a:ln w="9525" algn="ctr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1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1182688"/>
            <a:ext cx="4189412" cy="2233612"/>
          </a:xfrm>
          <a:prstGeom prst="rect">
            <a:avLst/>
          </a:prstGeom>
          <a:noFill/>
          <a:ln w="9525" algn="ctr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76250"/>
            <a:ext cx="8569325" cy="792163"/>
          </a:xfrm>
        </p:spPr>
        <p:txBody>
          <a:bodyPr/>
          <a:lstStyle/>
          <a:p>
            <a:pPr algn="l" eaLnBrk="1" hangingPunct="1"/>
            <a:r>
              <a:rPr lang="ja-JP" altLang="en-US" sz="40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雨水を川へくみだすポンプ場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68313" y="260350"/>
            <a:ext cx="12811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eaLnBrk="1" hangingPunct="1"/>
            <a:r>
              <a:rPr lang="ja-JP" altLang="en-US" sz="2000" b="1">
                <a:solidFill>
                  <a:schemeClr val="accent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あまみず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651500" y="6005513"/>
            <a:ext cx="1962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eaLnBrk="1" hangingPunct="1"/>
            <a:r>
              <a:rPr lang="ja-JP" altLang="en-US" sz="2800">
                <a:latin typeface="Times New Roman" panose="02020603050405020304" pitchFamily="18" charset="0"/>
                <a:ea typeface="HGSｺﾞｼｯｸE" panose="020B0900000000000000" pitchFamily="50" charset="-128"/>
              </a:rPr>
              <a:t>雨水ポンプ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258888" y="5661025"/>
            <a:ext cx="2317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eaLnBrk="1" hangingPunct="1"/>
            <a:r>
              <a:rPr lang="ja-JP" altLang="en-US" sz="2800">
                <a:latin typeface="Times New Roman" panose="02020603050405020304" pitchFamily="18" charset="0"/>
                <a:ea typeface="HGSｺﾞｼｯｸE" panose="020B0900000000000000" pitchFamily="50" charset="-128"/>
              </a:rPr>
              <a:t>下地ポンプ場</a:t>
            </a:r>
          </a:p>
        </p:txBody>
      </p:sp>
      <p:sp>
        <p:nvSpPr>
          <p:cNvPr id="18438" name="Text Box 13"/>
          <p:cNvSpPr txBox="1">
            <a:spLocks noChangeArrowheads="1"/>
          </p:cNvSpPr>
          <p:nvPr/>
        </p:nvSpPr>
        <p:spPr bwMode="auto">
          <a:xfrm>
            <a:off x="6084888" y="260350"/>
            <a:ext cx="10747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2000" b="1">
                <a:solidFill>
                  <a:schemeClr val="accent2"/>
                </a:solidFill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じょう</a:t>
            </a:r>
          </a:p>
        </p:txBody>
      </p:sp>
      <p:sp>
        <p:nvSpPr>
          <p:cNvPr id="18439" name="Text Box 17"/>
          <p:cNvSpPr txBox="1">
            <a:spLocks noChangeArrowheads="1"/>
          </p:cNvSpPr>
          <p:nvPr/>
        </p:nvSpPr>
        <p:spPr bwMode="auto">
          <a:xfrm>
            <a:off x="1692275" y="6237288"/>
            <a:ext cx="2438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1800" b="1">
                <a:latin typeface="Times New Roman" panose="02020603050405020304" pitchFamily="18" charset="0"/>
                <a:ea typeface="ＭＳ Ｐゴシック" panose="020B0600070205080204" pitchFamily="50" charset="-128"/>
              </a:rPr>
              <a:t>（平成１７年３月）</a:t>
            </a:r>
          </a:p>
        </p:txBody>
      </p:sp>
      <p:pic>
        <p:nvPicPr>
          <p:cNvPr id="18440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92400"/>
            <a:ext cx="3744912" cy="27527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1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412875"/>
            <a:ext cx="3495675" cy="44640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050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549275"/>
            <a:ext cx="6048375" cy="685800"/>
          </a:xfrm>
        </p:spPr>
        <p:txBody>
          <a:bodyPr/>
          <a:lstStyle/>
          <a:p>
            <a:pPr algn="l" eaLnBrk="1" hangingPunct="1"/>
            <a:r>
              <a:rPr lang="ja-JP" altLang="en-US" sz="40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汚水管はこんなに太いぞ</a:t>
            </a:r>
          </a:p>
        </p:txBody>
      </p:sp>
      <p:sp>
        <p:nvSpPr>
          <p:cNvPr id="28675" name="Text Box 2052"/>
          <p:cNvSpPr txBox="1">
            <a:spLocks noChangeArrowheads="1"/>
          </p:cNvSpPr>
          <p:nvPr/>
        </p:nvSpPr>
        <p:spPr bwMode="auto">
          <a:xfrm>
            <a:off x="5148263" y="5300663"/>
            <a:ext cx="2746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eaLnBrk="1" hangingPunct="1"/>
            <a:r>
              <a:rPr lang="ja-JP" altLang="en-US" sz="2000">
                <a:solidFill>
                  <a:schemeClr val="bg1"/>
                </a:solidFill>
                <a:latin typeface="Times New Roman" panose="02020603050405020304" pitchFamily="18" charset="0"/>
                <a:ea typeface="HGSｺﾞｼｯｸE" panose="020B0900000000000000" pitchFamily="50" charset="-128"/>
              </a:rPr>
              <a:t>梅田汚水幹線直径</a:t>
            </a:r>
            <a:r>
              <a:rPr lang="en-US" altLang="ja-JP" sz="200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1.5m</a:t>
            </a:r>
          </a:p>
        </p:txBody>
      </p:sp>
      <p:sp>
        <p:nvSpPr>
          <p:cNvPr id="28676" name="Text Box 2060"/>
          <p:cNvSpPr txBox="1">
            <a:spLocks noChangeArrowheads="1"/>
          </p:cNvSpPr>
          <p:nvPr/>
        </p:nvSpPr>
        <p:spPr bwMode="auto">
          <a:xfrm>
            <a:off x="684213" y="6165850"/>
            <a:ext cx="7632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eaLnBrk="1" hangingPunct="1"/>
            <a:r>
              <a:rPr lang="ja-JP" altLang="en-US" sz="2800" b="1">
                <a:solidFill>
                  <a:schemeClr val="accent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野田処理場と中島処理場をつなぐ管（約</a:t>
            </a:r>
            <a:r>
              <a:rPr lang="en-US" altLang="ja-JP" sz="2800" b="1">
                <a:solidFill>
                  <a:schemeClr val="accent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6.6</a:t>
            </a:r>
            <a:r>
              <a:rPr lang="ja-JP" altLang="en-US" sz="2800" b="1">
                <a:solidFill>
                  <a:schemeClr val="accent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ｋｍ）</a:t>
            </a:r>
            <a:endParaRPr lang="en-US" altLang="ja-JP" sz="2800">
              <a:solidFill>
                <a:schemeClr val="accent2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28677" name="Text Box 2062"/>
          <p:cNvSpPr txBox="1">
            <a:spLocks noChangeArrowheads="1"/>
          </p:cNvSpPr>
          <p:nvPr/>
        </p:nvSpPr>
        <p:spPr bwMode="auto">
          <a:xfrm>
            <a:off x="323850" y="260350"/>
            <a:ext cx="1657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eaLnBrk="1" hangingPunct="1"/>
            <a:r>
              <a:rPr lang="ja-JP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お　すいかん</a:t>
            </a:r>
          </a:p>
        </p:txBody>
      </p:sp>
      <p:pic>
        <p:nvPicPr>
          <p:cNvPr id="28678" name="Picture 7" descr="C:\Users\50058\Desktop\Ｈ28ぴかぴかの水校正\IMGP07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376363"/>
            <a:ext cx="63373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5" descr="手筒マンホール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60000"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6672"/>
            <a:ext cx="5440362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772816"/>
            <a:ext cx="7580721" cy="194421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ja-JP" altLang="en-US" sz="2800" dirty="0"/>
              <a:t>　　　　　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ja-JP" altLang="en-US" sz="2800" dirty="0"/>
              <a:t>　</a:t>
            </a:r>
            <a:r>
              <a:rPr lang="ja-JP" altLang="en-US" sz="5400" dirty="0" smtClean="0">
                <a:solidFill>
                  <a:schemeClr val="accent2">
                    <a:lumMod val="75000"/>
                  </a:schemeClr>
                </a:solidFill>
                <a:ea typeface="HG創英角ﾎﾟｯﾌﾟ体" panose="040B0A09000000000000" pitchFamily="49" charset="-128"/>
              </a:rPr>
              <a:t>下水</a:t>
            </a:r>
            <a:r>
              <a:rPr lang="ja-JP" altLang="en-US" sz="4400" dirty="0" smtClean="0">
                <a:ea typeface="HG創英角ﾎﾟｯﾌﾟ体" panose="040B0A09000000000000" pitchFamily="49" charset="-128"/>
              </a:rPr>
              <a:t>って</a:t>
            </a:r>
            <a:r>
              <a:rPr lang="en-US" altLang="ja-JP" sz="4400" dirty="0" smtClean="0">
                <a:ea typeface="HG創英角ﾎﾟｯﾌﾟ体" panose="040B0A09000000000000" pitchFamily="49" charset="-128"/>
              </a:rPr>
              <a:t>…</a:t>
            </a:r>
            <a:r>
              <a:rPr lang="ja-JP" altLang="en-US" sz="4400" dirty="0" smtClean="0">
                <a:ea typeface="HG創英角ﾎﾟｯﾌﾟ体" panose="040B0A09000000000000" pitchFamily="49" charset="-128"/>
              </a:rPr>
              <a:t>なんだろう？</a:t>
            </a:r>
            <a:endParaRPr lang="ja-JP" altLang="en-US" sz="4400" dirty="0">
              <a:ea typeface="HG創英角ﾎﾟｯﾌﾟ体" panose="040B0A09000000000000" pitchFamily="49" charset="-128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ja-JP" altLang="en-US" sz="4800" dirty="0">
                <a:ea typeface="HG創英角ﾎﾟｯﾌﾟ体" panose="040B0A09000000000000" pitchFamily="49" charset="-128"/>
              </a:rPr>
              <a:t>　</a:t>
            </a:r>
            <a:endParaRPr lang="ja-JP" altLang="en-US" sz="4400" dirty="0">
              <a:ea typeface="HG創英角ﾎﾟｯﾌﾟ体" panose="040B0A09000000000000" pitchFamily="49" charset="-128"/>
            </a:endParaRPr>
          </a:p>
          <a:p>
            <a:pPr eaLnBrk="1" hangingPunct="1">
              <a:buFontTx/>
              <a:buNone/>
            </a:pPr>
            <a:endParaRPr lang="en-US" altLang="ja-JP" sz="4400" dirty="0">
              <a:ea typeface="HG創英角ﾎﾟｯﾌﾟ体" panose="040B0A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48848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6625"/>
            <a:ext cx="9144000" cy="590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41"/>
          <p:cNvSpPr>
            <a:spLocks noChangeArrowheads="1"/>
          </p:cNvSpPr>
          <p:nvPr/>
        </p:nvSpPr>
        <p:spPr bwMode="auto">
          <a:xfrm>
            <a:off x="378613" y="2527092"/>
            <a:ext cx="1177124" cy="859866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algn="ctr" eaLnBrk="1" hangingPunct="1"/>
            <a:r>
              <a:rPr lang="ja-JP" altLang="en-US" sz="2400" dirty="0">
                <a:solidFill>
                  <a:srgbClr val="3333FF"/>
                </a:solidFill>
                <a:latin typeface="Times New Roman" panose="02020603050405020304" pitchFamily="18" charset="0"/>
                <a:ea typeface="HGSｺﾞｼｯｸE" panose="020B0900000000000000" pitchFamily="50" charset="-128"/>
              </a:rPr>
              <a:t>蒸発</a:t>
            </a:r>
          </a:p>
        </p:txBody>
      </p:sp>
      <p:pic>
        <p:nvPicPr>
          <p:cNvPr id="4" name="Picture 62" descr="やじるし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341438"/>
            <a:ext cx="1858963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53"/>
          <p:cNvSpPr>
            <a:spLocks noChangeArrowheads="1"/>
          </p:cNvSpPr>
          <p:nvPr/>
        </p:nvSpPr>
        <p:spPr bwMode="auto">
          <a:xfrm>
            <a:off x="7235825" y="3484563"/>
            <a:ext cx="576263" cy="449262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ja-JP" altLang="en-US" sz="2000" dirty="0">
                <a:ea typeface="HGSｺﾞｼｯｸE" pitchFamily="50" charset="-128"/>
              </a:rPr>
              <a:t>ダム</a:t>
            </a:r>
          </a:p>
        </p:txBody>
      </p:sp>
      <p:sp>
        <p:nvSpPr>
          <p:cNvPr id="7" name="AutoShape 52"/>
          <p:cNvSpPr>
            <a:spLocks noChangeArrowheads="1"/>
          </p:cNvSpPr>
          <p:nvPr/>
        </p:nvSpPr>
        <p:spPr bwMode="auto">
          <a:xfrm>
            <a:off x="6156325" y="5092701"/>
            <a:ext cx="1079500" cy="639762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ja-JP" alt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ea typeface="HGSｺﾞｼｯｸE" pitchFamily="50" charset="-128"/>
              </a:rPr>
              <a:t>浄水場</a:t>
            </a:r>
          </a:p>
        </p:txBody>
      </p:sp>
      <p:sp>
        <p:nvSpPr>
          <p:cNvPr id="8" name="AutoShape 51"/>
          <p:cNvSpPr>
            <a:spLocks noChangeArrowheads="1"/>
          </p:cNvSpPr>
          <p:nvPr/>
        </p:nvSpPr>
        <p:spPr bwMode="auto">
          <a:xfrm>
            <a:off x="1437724" y="4960673"/>
            <a:ext cx="1512019" cy="577851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algn="ctr" eaLnBrk="1" hangingPunct="1"/>
            <a:r>
              <a:rPr lang="ja-JP" altLang="en-US" sz="2000" dirty="0">
                <a:latin typeface="Times New Roman" panose="02020603050405020304" pitchFamily="18" charset="0"/>
                <a:ea typeface="HGSｺﾞｼｯｸE" panose="020B0900000000000000" pitchFamily="50" charset="-128"/>
              </a:rPr>
              <a:t>下水処理場</a:t>
            </a:r>
          </a:p>
        </p:txBody>
      </p:sp>
      <p:sp>
        <p:nvSpPr>
          <p:cNvPr id="9" name="テキスト ボックス 8"/>
          <p:cNvSpPr txBox="1">
            <a:spLocks noChangeArrowheads="1"/>
          </p:cNvSpPr>
          <p:nvPr/>
        </p:nvSpPr>
        <p:spPr bwMode="auto">
          <a:xfrm>
            <a:off x="2987675" y="1825625"/>
            <a:ext cx="504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algn="ctr" eaLnBrk="1" hangingPunct="1"/>
            <a:r>
              <a:rPr lang="ja-JP" altLang="en-US" sz="2800" dirty="0">
                <a:solidFill>
                  <a:schemeClr val="accent2"/>
                </a:solidFill>
              </a:rPr>
              <a:t>雲</a:t>
            </a:r>
          </a:p>
        </p:txBody>
      </p:sp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>
            <a:off x="4787900" y="1341438"/>
            <a:ext cx="504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algn="ctr" eaLnBrk="1" hangingPunct="1"/>
            <a:r>
              <a:rPr lang="ja-JP" altLang="en-US" dirty="0">
                <a:solidFill>
                  <a:schemeClr val="accent2"/>
                </a:solidFill>
              </a:rPr>
              <a:t>雲</a:t>
            </a:r>
          </a:p>
        </p:txBody>
      </p:sp>
      <p:sp>
        <p:nvSpPr>
          <p:cNvPr id="11" name="テキスト ボックス 10"/>
          <p:cNvSpPr txBox="1">
            <a:spLocks noChangeArrowheads="1"/>
          </p:cNvSpPr>
          <p:nvPr/>
        </p:nvSpPr>
        <p:spPr bwMode="auto">
          <a:xfrm>
            <a:off x="6732588" y="1857375"/>
            <a:ext cx="5032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algn="ctr" eaLnBrk="1" hangingPunct="1"/>
            <a:r>
              <a:rPr lang="ja-JP" altLang="en-US" dirty="0">
                <a:solidFill>
                  <a:schemeClr val="accent2"/>
                </a:solidFill>
              </a:rPr>
              <a:t>雨</a:t>
            </a:r>
          </a:p>
        </p:txBody>
      </p:sp>
      <p:sp>
        <p:nvSpPr>
          <p:cNvPr id="12" name="左矢印 11"/>
          <p:cNvSpPr>
            <a:spLocks noChangeArrowheads="1"/>
          </p:cNvSpPr>
          <p:nvPr/>
        </p:nvSpPr>
        <p:spPr bwMode="auto">
          <a:xfrm>
            <a:off x="3509985" y="6425574"/>
            <a:ext cx="1152525" cy="360362"/>
          </a:xfrm>
          <a:prstGeom prst="leftArrow">
            <a:avLst>
              <a:gd name="adj1" fmla="val 50000"/>
              <a:gd name="adj2" fmla="val 49973"/>
            </a:avLst>
          </a:prstGeom>
          <a:gradFill rotWithShape="0"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8205" name="Rectangle 10"/>
          <p:cNvSpPr>
            <a:spLocks noChangeArrowheads="1"/>
          </p:cNvSpPr>
          <p:nvPr/>
        </p:nvSpPr>
        <p:spPr bwMode="auto">
          <a:xfrm>
            <a:off x="322263" y="26173"/>
            <a:ext cx="54737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eaLnBrk="1" hangingPunct="1"/>
            <a:r>
              <a:rPr lang="ja-JP" altLang="en-US" dirty="0">
                <a:solidFill>
                  <a:schemeClr val="accent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水の循環（じゅんかん）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39552" y="2565400"/>
            <a:ext cx="7197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chemeClr val="accent6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じょう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750908" y="4916208"/>
            <a:ext cx="1246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HGP明朝E" panose="02020900000000000000" pitchFamily="18" charset="-128"/>
                <a:ea typeface="HGP明朝E" panose="02020900000000000000" pitchFamily="18" charset="-128"/>
              </a:rPr>
              <a:t>　　　しょり</a:t>
            </a:r>
            <a:endParaRPr kumimoji="1" lang="ja-JP" altLang="en-US" sz="12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411760" y="505066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192019" y="5050664"/>
            <a:ext cx="10438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rgbClr val="CCFFFF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じょう</a:t>
            </a:r>
          </a:p>
        </p:txBody>
      </p:sp>
      <p:sp>
        <p:nvSpPr>
          <p:cNvPr id="18" name="AutoShape 54"/>
          <p:cNvSpPr>
            <a:spLocks noChangeArrowheads="1"/>
          </p:cNvSpPr>
          <p:nvPr/>
        </p:nvSpPr>
        <p:spPr bwMode="auto">
          <a:xfrm>
            <a:off x="5040312" y="2825750"/>
            <a:ext cx="1111250" cy="658813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ja-JP" altLang="en-US" sz="2000" dirty="0">
                <a:ea typeface="HGSｺﾞｼｯｸE" pitchFamily="50" charset="-128"/>
              </a:rPr>
              <a:t>水源林</a:t>
            </a:r>
          </a:p>
        </p:txBody>
      </p:sp>
      <p:sp>
        <p:nvSpPr>
          <p:cNvPr id="19" name="テキスト ボックス 16"/>
          <p:cNvSpPr txBox="1">
            <a:spLocks noChangeArrowheads="1"/>
          </p:cNvSpPr>
          <p:nvPr/>
        </p:nvSpPr>
        <p:spPr bwMode="auto">
          <a:xfrm>
            <a:off x="5309422" y="2774682"/>
            <a:ext cx="83970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400" b="1" dirty="0">
                <a:solidFill>
                  <a:schemeClr val="bg1"/>
                </a:solidFill>
                <a:latin typeface="HG明朝B" panose="02020809000000000000" pitchFamily="17" charset="-128"/>
                <a:ea typeface="HG明朝B" panose="02020809000000000000" pitchFamily="17" charset="-128"/>
              </a:rPr>
              <a:t>げん</a:t>
            </a:r>
          </a:p>
        </p:txBody>
      </p:sp>
      <p:sp>
        <p:nvSpPr>
          <p:cNvPr id="16" name="正方形/長方形 15"/>
          <p:cNvSpPr/>
          <p:nvPr/>
        </p:nvSpPr>
        <p:spPr bwMode="auto">
          <a:xfrm>
            <a:off x="1979713" y="5905501"/>
            <a:ext cx="3960440" cy="880435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G創英角ﾎﾟｯﾌﾟ体" pitchFamily="49" charset="-128"/>
              <a:ea typeface="HG創英角ﾎﾟｯﾌﾟ体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85864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8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 animBg="1"/>
      <p:bldP spid="2" grpId="0"/>
      <p:bldP spid="13" grpId="0"/>
      <p:bldP spid="15" grpId="0"/>
      <p:bldP spid="18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斜め１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26986">
            <a:off x="5578475" y="-225425"/>
            <a:ext cx="3629025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5" descr="手筒マンホール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60000"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58" y="909500"/>
            <a:ext cx="5440362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873698"/>
            <a:ext cx="7631113" cy="2743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ja-JP" altLang="en-US" sz="2800" dirty="0"/>
              <a:t>　　　　　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ja-JP" altLang="en-US" sz="2800" dirty="0"/>
              <a:t>　</a:t>
            </a:r>
            <a:r>
              <a:rPr lang="ja-JP" altLang="en-US" sz="4800" dirty="0">
                <a:ea typeface="HG創英角ﾎﾟｯﾌﾟ体" panose="040B0A09000000000000" pitchFamily="49" charset="-128"/>
              </a:rPr>
              <a:t>下水道はどんな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ja-JP" altLang="en-US" sz="4800" dirty="0">
                <a:ea typeface="HG創英角ﾎﾟｯﾌﾟ体" panose="040B0A09000000000000" pitchFamily="49" charset="-128"/>
              </a:rPr>
              <a:t>　役割をしているのかな？</a:t>
            </a:r>
          </a:p>
          <a:p>
            <a:pPr eaLnBrk="1" hangingPunct="1">
              <a:buFontTx/>
              <a:buNone/>
            </a:pPr>
            <a:endParaRPr lang="ja-JP" altLang="en-US" sz="4400" dirty="0">
              <a:ea typeface="HG創英角ﾎﾟｯﾌﾟ体" panose="040B0A09000000000000" pitchFamily="49" charset="-128"/>
            </a:endParaRPr>
          </a:p>
          <a:p>
            <a:pPr eaLnBrk="1" hangingPunct="1">
              <a:buFontTx/>
              <a:buNone/>
            </a:pPr>
            <a:endParaRPr lang="en-US" altLang="ja-JP" sz="4400" dirty="0">
              <a:ea typeface="HG創英角ﾎﾟｯﾌﾟ体" panose="040B0A09000000000000" pitchFamily="49" charset="-128"/>
            </a:endParaRPr>
          </a:p>
        </p:txBody>
      </p:sp>
      <p:grpSp>
        <p:nvGrpSpPr>
          <p:cNvPr id="11270" name="Group 7"/>
          <p:cNvGrpSpPr>
            <a:grpSpLocks/>
          </p:cNvGrpSpPr>
          <p:nvPr/>
        </p:nvGrpSpPr>
        <p:grpSpPr bwMode="auto">
          <a:xfrm>
            <a:off x="5194300" y="2573338"/>
            <a:ext cx="1633538" cy="990600"/>
            <a:chOff x="3833" y="1612"/>
            <a:chExt cx="771" cy="457"/>
          </a:xfrm>
        </p:grpSpPr>
        <p:sp>
          <p:nvSpPr>
            <p:cNvPr id="11271" name="AutoShape 8"/>
            <p:cNvSpPr>
              <a:spLocks noChangeArrowheads="1"/>
            </p:cNvSpPr>
            <p:nvPr/>
          </p:nvSpPr>
          <p:spPr bwMode="auto">
            <a:xfrm rot="-6977039">
              <a:off x="4037" y="1408"/>
              <a:ext cx="363" cy="771"/>
            </a:xfrm>
            <a:prstGeom prst="can">
              <a:avLst>
                <a:gd name="adj" fmla="val 53099"/>
              </a:avLst>
            </a:prstGeom>
            <a:gradFill rotWithShape="1">
              <a:gsLst>
                <a:gs pos="0">
                  <a:srgbClr val="959595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1pPr>
              <a:lvl2pPr marL="742950" indent="-285750"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2pPr>
              <a:lvl3pPr marL="1143000" indent="-228600"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3pPr>
              <a:lvl4pPr marL="1600200" indent="-228600"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4pPr>
              <a:lvl5pPr marL="2057400" indent="-228600"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9pPr>
            </a:lstStyle>
            <a:p>
              <a:pPr algn="ctr" eaLnBrk="1" hangingPunct="1"/>
              <a:endParaRPr lang="ja-JP" altLang="en-US"/>
            </a:p>
          </p:txBody>
        </p:sp>
        <p:sp>
          <p:nvSpPr>
            <p:cNvPr id="11272" name="Oval 9"/>
            <p:cNvSpPr>
              <a:spLocks noChangeArrowheads="1"/>
            </p:cNvSpPr>
            <p:nvPr/>
          </p:nvSpPr>
          <p:spPr bwMode="auto">
            <a:xfrm rot="-1243253">
              <a:off x="3882" y="1775"/>
              <a:ext cx="151" cy="294"/>
            </a:xfrm>
            <a:prstGeom prst="ellipse">
              <a:avLst/>
            </a:prstGeom>
            <a:gradFill rotWithShape="1">
              <a:gsLst>
                <a:gs pos="0">
                  <a:srgbClr val="EBEBEB"/>
                </a:gs>
                <a:gs pos="100000">
                  <a:srgbClr val="969696"/>
                </a:gs>
              </a:gsLst>
              <a:lin ang="27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1pPr>
              <a:lvl2pPr marL="742950" indent="-285750"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2pPr>
              <a:lvl3pPr marL="1143000" indent="-228600"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3pPr>
              <a:lvl4pPr marL="1600200" indent="-228600"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4pPr>
              <a:lvl5pPr marL="2057400" indent="-228600"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9pPr>
            </a:lstStyle>
            <a:p>
              <a:pPr algn="ctr" eaLnBrk="1" hangingPunct="1"/>
              <a:endParaRPr lang="ja-JP" altLang="en-US"/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5622131" y="2605476"/>
            <a:ext cx="1633538" cy="990600"/>
            <a:chOff x="3833" y="1612"/>
            <a:chExt cx="771" cy="457"/>
          </a:xfrm>
        </p:grpSpPr>
        <p:sp>
          <p:nvSpPr>
            <p:cNvPr id="10" name="AutoShape 8"/>
            <p:cNvSpPr>
              <a:spLocks noChangeArrowheads="1"/>
            </p:cNvSpPr>
            <p:nvPr/>
          </p:nvSpPr>
          <p:spPr bwMode="auto">
            <a:xfrm rot="14622961">
              <a:off x="4037" y="1408"/>
              <a:ext cx="363" cy="771"/>
            </a:xfrm>
            <a:prstGeom prst="can">
              <a:avLst>
                <a:gd name="adj" fmla="val 53099"/>
              </a:avLst>
            </a:prstGeom>
            <a:gradFill rotWithShape="1">
              <a:gsLst>
                <a:gs pos="0">
                  <a:srgbClr val="959595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1pPr>
              <a:lvl2pPr marL="742950" indent="-285750"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2pPr>
              <a:lvl3pPr marL="1143000" indent="-228600"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3pPr>
              <a:lvl4pPr marL="1600200" indent="-228600"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4pPr>
              <a:lvl5pPr marL="2057400" indent="-228600"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9pPr>
            </a:lstStyle>
            <a:p>
              <a:pPr algn="ctr" eaLnBrk="1" hangingPunct="1"/>
              <a:endParaRPr lang="ja-JP" alt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 rot="-1243253">
              <a:off x="3882" y="1775"/>
              <a:ext cx="151" cy="294"/>
            </a:xfrm>
            <a:prstGeom prst="ellipse">
              <a:avLst/>
            </a:prstGeom>
            <a:gradFill rotWithShape="1">
              <a:gsLst>
                <a:gs pos="0">
                  <a:srgbClr val="EBEBEB"/>
                </a:gs>
                <a:gs pos="100000">
                  <a:srgbClr val="969696"/>
                </a:gs>
              </a:gsLst>
              <a:lin ang="27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1pPr>
              <a:lvl2pPr marL="742950" indent="-285750"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2pPr>
              <a:lvl3pPr marL="1143000" indent="-228600"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3pPr>
              <a:lvl4pPr marL="1600200" indent="-228600"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4pPr>
              <a:lvl5pPr marL="2057400" indent="-228600"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9pPr>
            </a:lstStyle>
            <a:p>
              <a:pPr algn="ctr" eaLnBrk="1" hangingPunct="1"/>
              <a:endParaRPr lang="ja-JP" altLang="en-US"/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1167979" y="3599925"/>
            <a:ext cx="1988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やくわり</a:t>
            </a:r>
          </a:p>
        </p:txBody>
      </p:sp>
    </p:spTree>
    <p:extLst>
      <p:ext uri="{BB962C8B-B14F-4D97-AF65-F5344CB8AC3E}">
        <p14:creationId xmlns:p14="http://schemas.microsoft.com/office/powerpoint/2010/main" val="15136126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斜め１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4876">
            <a:off x="6489018" y="333662"/>
            <a:ext cx="2432367" cy="2945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5" descr="手筒マンホール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60000"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03" y="1435553"/>
            <a:ext cx="5440362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903" y="2114200"/>
            <a:ext cx="7631113" cy="2743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ja-JP" altLang="en-US" sz="2800" dirty="0"/>
              <a:t>　　　　　</a:t>
            </a:r>
          </a:p>
          <a:p>
            <a:pPr eaLnBrk="1" hangingPunct="1">
              <a:buFontTx/>
              <a:buNone/>
            </a:pPr>
            <a:endParaRPr lang="ja-JP" altLang="en-US" sz="4400" dirty="0">
              <a:ea typeface="HG創英角ﾎﾟｯﾌﾟ体" panose="040B0A09000000000000" pitchFamily="49" charset="-128"/>
            </a:endParaRPr>
          </a:p>
          <a:p>
            <a:pPr eaLnBrk="1" hangingPunct="1">
              <a:buFontTx/>
              <a:buNone/>
            </a:pPr>
            <a:endParaRPr lang="en-US" altLang="ja-JP" sz="4400" dirty="0">
              <a:ea typeface="HG創英角ﾎﾟｯﾌﾟ体" panose="040B0A09000000000000" pitchFamily="49" charset="-128"/>
            </a:endParaRP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7772400" cy="935038"/>
          </a:xfrm>
          <a:noFill/>
        </p:spPr>
        <p:txBody>
          <a:bodyPr/>
          <a:lstStyle/>
          <a:p>
            <a:pPr algn="l" eaLnBrk="1" hangingPunct="1"/>
            <a:r>
              <a:rPr lang="ja-JP" altLang="en-US" sz="4000" dirty="0">
                <a:solidFill>
                  <a:schemeClr val="accent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下水道</a:t>
            </a:r>
            <a:r>
              <a:rPr lang="ja-JP" altLang="en-US" sz="4000" dirty="0" smtClean="0">
                <a:solidFill>
                  <a:schemeClr val="accent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</a:t>
            </a:r>
            <a:r>
              <a:rPr lang="ja-JP" altLang="en-US" sz="4000" dirty="0">
                <a:solidFill>
                  <a:schemeClr val="accent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３</a:t>
            </a:r>
            <a:r>
              <a:rPr lang="ja-JP" altLang="en-US" sz="4000" dirty="0" smtClean="0">
                <a:solidFill>
                  <a:schemeClr val="accent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つの</a:t>
            </a:r>
            <a:r>
              <a:rPr lang="ja-JP" altLang="en-US" sz="4000" dirty="0">
                <a:solidFill>
                  <a:schemeClr val="accent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役割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74972" y="2276872"/>
            <a:ext cx="6397361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sz="4800" kern="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① </a:t>
            </a:r>
            <a:r>
              <a:rPr lang="ja-JP" altLang="en-US" sz="4800" kern="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住みよい環境を作る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374972" y="3573016"/>
            <a:ext cx="7261457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ja-JP" altLang="en-US" sz="4800" kern="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② 川や海を汚れから</a:t>
            </a:r>
            <a:r>
              <a:rPr lang="ja-JP" altLang="en-US" sz="4800" kern="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守</a:t>
            </a:r>
            <a:r>
              <a:rPr lang="ja-JP" altLang="en-US" sz="4800" kern="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る</a:t>
            </a:r>
            <a:endParaRPr lang="ja-JP" altLang="en-US" sz="4800" kern="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95536" y="4941168"/>
            <a:ext cx="6601326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ja-JP" altLang="en-US" sz="4800" kern="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③</a:t>
            </a:r>
            <a:r>
              <a:rPr lang="ja-JP" altLang="en-US" sz="4800" kern="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大雨</a:t>
            </a:r>
            <a:r>
              <a:rPr lang="ja-JP" altLang="en-US" sz="4800" kern="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に強いまちを作る</a:t>
            </a:r>
          </a:p>
        </p:txBody>
      </p:sp>
    </p:spTree>
    <p:extLst>
      <p:ext uri="{BB962C8B-B14F-4D97-AF65-F5344CB8AC3E}">
        <p14:creationId xmlns:p14="http://schemas.microsoft.com/office/powerpoint/2010/main" val="2629309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正方形/長方形 11"/>
          <p:cNvSpPr>
            <a:spLocks noChangeArrowheads="1"/>
          </p:cNvSpPr>
          <p:nvPr/>
        </p:nvSpPr>
        <p:spPr bwMode="auto">
          <a:xfrm>
            <a:off x="4643438" y="1125538"/>
            <a:ext cx="215900" cy="20875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pic>
        <p:nvPicPr>
          <p:cNvPr id="2" name="図 1" descr="豊橋市水道出前講座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t="23183" r="34250" b="69776"/>
          <a:stretch/>
        </p:blipFill>
        <p:spPr>
          <a:xfrm>
            <a:off x="-362070" y="-171400"/>
            <a:ext cx="10594578" cy="1317590"/>
          </a:xfrm>
          <a:prstGeom prst="rect">
            <a:avLst/>
          </a:prstGeom>
        </p:spPr>
      </p:pic>
      <p:pic>
        <p:nvPicPr>
          <p:cNvPr id="10" name="図 9" descr="豊橋市水道出前講座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49" t="33066" r="34250" b="35100"/>
          <a:stretch/>
        </p:blipFill>
        <p:spPr>
          <a:xfrm>
            <a:off x="32399" y="1626056"/>
            <a:ext cx="5472607" cy="5580568"/>
          </a:xfrm>
          <a:prstGeom prst="rect">
            <a:avLst/>
          </a:prstGeom>
        </p:spPr>
      </p:pic>
      <p:pic>
        <p:nvPicPr>
          <p:cNvPr id="12293" name="Picture 6" descr="C:\Users\50012\Desktop\illust\011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106" y="895317"/>
            <a:ext cx="2303736" cy="206723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50012\Desktop\illust\011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3114217"/>
            <a:ext cx="3970014" cy="35457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左カーブ矢印 3"/>
          <p:cNvSpPr/>
          <p:nvPr/>
        </p:nvSpPr>
        <p:spPr bwMode="auto">
          <a:xfrm rot="18565545">
            <a:off x="8027910" y="1653837"/>
            <a:ext cx="854772" cy="1474415"/>
          </a:xfrm>
          <a:prstGeom prst="curvedLeftArrow">
            <a:avLst>
              <a:gd name="adj1" fmla="val 25000"/>
              <a:gd name="adj2" fmla="val 70137"/>
              <a:gd name="adj3" fmla="val 4063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G創英角ﾎﾟｯﾌﾟ体" pitchFamily="49" charset="-128"/>
              <a:ea typeface="HG創英角ﾎﾟｯﾌﾟ体" pitchFamily="49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豊橋市水道出前講座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0" t="28713" r="26425" b="31110"/>
          <a:stretch/>
        </p:blipFill>
        <p:spPr>
          <a:xfrm>
            <a:off x="-180528" y="1556792"/>
            <a:ext cx="9500820" cy="4361753"/>
          </a:xfrm>
          <a:prstGeom prst="rect">
            <a:avLst/>
          </a:prstGeom>
        </p:spPr>
      </p:pic>
      <p:sp>
        <p:nvSpPr>
          <p:cNvPr id="9" name="左カーブ矢印 8"/>
          <p:cNvSpPr/>
          <p:nvPr/>
        </p:nvSpPr>
        <p:spPr bwMode="auto">
          <a:xfrm rot="2034392">
            <a:off x="7070806" y="3850718"/>
            <a:ext cx="854772" cy="1474415"/>
          </a:xfrm>
          <a:prstGeom prst="curvedLeftArrow">
            <a:avLst>
              <a:gd name="adj1" fmla="val 25000"/>
              <a:gd name="adj2" fmla="val 70137"/>
              <a:gd name="adj3" fmla="val 4063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8" name="図 7" descr="豊橋市水道出前講座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0" t="20056" r="26425" b="71429"/>
          <a:stretch/>
        </p:blipFill>
        <p:spPr>
          <a:xfrm>
            <a:off x="-36512" y="116632"/>
            <a:ext cx="9500820" cy="93610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豊橋市水道出前講座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2" t="26818" r="24401" b="19545"/>
          <a:stretch/>
        </p:blipFill>
        <p:spPr>
          <a:xfrm>
            <a:off x="-108520" y="188640"/>
            <a:ext cx="9639071" cy="568863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663575"/>
            <a:ext cx="8748713" cy="533400"/>
          </a:xfrm>
        </p:spPr>
        <p:txBody>
          <a:bodyPr/>
          <a:lstStyle/>
          <a:p>
            <a:pPr algn="l" eaLnBrk="1" hangingPunct="1"/>
            <a:r>
              <a:rPr lang="ja-JP" altLang="en-US" sz="40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一度に大雨（ゲリラ</a:t>
            </a:r>
            <a:r>
              <a:rPr lang="ja-JP" altLang="en-US" sz="4000" b="1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豪雨</a:t>
            </a:r>
            <a:r>
              <a:rPr lang="en-US" altLang="ja-JP" sz="4000" b="1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)</a:t>
            </a:r>
            <a:r>
              <a:rPr lang="ja-JP" altLang="en-US" sz="4000" b="1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がふると</a:t>
            </a:r>
            <a:endParaRPr lang="ja-JP" altLang="en-US" sz="40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962830" y="1268413"/>
            <a:ext cx="27542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2000" b="1" dirty="0">
                <a:solidFill>
                  <a:srgbClr val="F2B8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すいがい　  はっせい</a:t>
            </a:r>
            <a:endParaRPr lang="en-US" altLang="ja-JP" sz="2000" b="1" dirty="0">
              <a:solidFill>
                <a:srgbClr val="F2B8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5365" name="Picture 7"/>
          <p:cNvPicPr>
            <a:picLocks noChangeAspect="1" noChangeArrowheads="1"/>
          </p:cNvPicPr>
          <p:nvPr/>
        </p:nvPicPr>
        <p:blipFill>
          <a:blip r:embed="rId3">
            <a:lum bright="-10000" contrast="10000"/>
          </a:blip>
          <a:srcRect/>
          <a:stretch>
            <a:fillRect/>
          </a:stretch>
        </p:blipFill>
        <p:spPr bwMode="auto">
          <a:xfrm>
            <a:off x="323850" y="2420938"/>
            <a:ext cx="4283075" cy="3240087"/>
          </a:xfrm>
          <a:prstGeom prst="rect">
            <a:avLst/>
          </a:prstGeom>
          <a:ln>
            <a:solidFill>
              <a:schemeClr val="accent4">
                <a:lumMod val="75000"/>
                <a:lumOff val="2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366" name="テキスト ボックス 8"/>
          <p:cNvSpPr txBox="1">
            <a:spLocks noChangeArrowheads="1"/>
          </p:cNvSpPr>
          <p:nvPr/>
        </p:nvSpPr>
        <p:spPr bwMode="auto">
          <a:xfrm>
            <a:off x="377825" y="5732463"/>
            <a:ext cx="42513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algn="ctr" eaLnBrk="1" hangingPunct="1"/>
            <a:r>
              <a:rPr lang="en-US" altLang="ja-JP" sz="24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2008</a:t>
            </a:r>
            <a:r>
              <a:rPr lang="ja-JP" altLang="en-US" sz="24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年（平成</a:t>
            </a:r>
            <a:r>
              <a:rPr lang="en-US" altLang="ja-JP" sz="24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</a:t>
            </a:r>
            <a:r>
              <a:rPr lang="ja-JP" altLang="en-US" sz="24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lang="en-US" altLang="ja-JP" sz="24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8</a:t>
            </a:r>
            <a:r>
              <a:rPr lang="ja-JP" altLang="en-US" sz="24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月末）</a:t>
            </a:r>
            <a:endParaRPr lang="en-US" altLang="ja-JP" sz="24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eaLnBrk="1" hangingPunct="1"/>
            <a:r>
              <a:rPr lang="ja-JP" altLang="en-US" sz="24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前田南町  床上浸水</a:t>
            </a:r>
          </a:p>
        </p:txBody>
      </p:sp>
      <p:sp>
        <p:nvSpPr>
          <p:cNvPr id="15367" name="Text Box 4"/>
          <p:cNvSpPr txBox="1">
            <a:spLocks noChangeArrowheads="1"/>
          </p:cNvSpPr>
          <p:nvPr/>
        </p:nvSpPr>
        <p:spPr bwMode="auto">
          <a:xfrm>
            <a:off x="4361278" y="272257"/>
            <a:ext cx="1079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2000" b="1">
                <a:solidFill>
                  <a:schemeClr val="accent2"/>
                </a:solidFill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ごうう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935182" y="1620982"/>
            <a:ext cx="3276257" cy="522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ja-JP" altLang="en-US" kern="0" dirty="0">
                <a:solidFill>
                  <a:srgbClr val="F2B8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+mj-cs"/>
              </a:rPr>
              <a:t>水害が発生！</a:t>
            </a:r>
          </a:p>
        </p:txBody>
      </p:sp>
      <p:pic>
        <p:nvPicPr>
          <p:cNvPr id="12" name="図 11"/>
          <p:cNvPicPr/>
          <p:nvPr/>
        </p:nvPicPr>
        <p:blipFill>
          <a:blip r:embed="rId4">
            <a:lum bright="30000" contrast="40000"/>
          </a:blip>
          <a:srcRect t="5698" r="43100" b="14201"/>
          <a:stretch>
            <a:fillRect/>
          </a:stretch>
        </p:blipFill>
        <p:spPr bwMode="auto">
          <a:xfrm>
            <a:off x="4356100" y="1484313"/>
            <a:ext cx="4392613" cy="3313112"/>
          </a:xfrm>
          <a:prstGeom prst="rect">
            <a:avLst/>
          </a:prstGeom>
          <a:ln>
            <a:solidFill>
              <a:schemeClr val="accent4">
                <a:lumMod val="65000"/>
                <a:lumOff val="3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370" name="テキスト ボックス 12"/>
          <p:cNvSpPr txBox="1">
            <a:spLocks noChangeArrowheads="1"/>
          </p:cNvSpPr>
          <p:nvPr/>
        </p:nvSpPr>
        <p:spPr bwMode="auto">
          <a:xfrm>
            <a:off x="4892675" y="4868863"/>
            <a:ext cx="42513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algn="ctr" eaLnBrk="1" hangingPunct="1"/>
            <a:r>
              <a:rPr lang="en-US" altLang="ja-JP" sz="24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2008</a:t>
            </a:r>
            <a:r>
              <a:rPr lang="ja-JP" altLang="en-US" sz="24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年（平成</a:t>
            </a:r>
            <a:r>
              <a:rPr lang="en-US" altLang="ja-JP" sz="24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</a:t>
            </a:r>
            <a:r>
              <a:rPr lang="ja-JP" altLang="en-US" sz="24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lang="en-US" altLang="ja-JP" sz="24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8</a:t>
            </a:r>
            <a:r>
              <a:rPr lang="ja-JP" altLang="en-US" sz="24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月末）</a:t>
            </a:r>
            <a:endParaRPr lang="en-US" altLang="ja-JP" sz="24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eaLnBrk="1" hangingPunct="1"/>
            <a:r>
              <a:rPr lang="ja-JP" altLang="en-US" sz="24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汐田校区（牟呂町）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1" grpId="0"/>
    </p:bldLst>
  </p:timing>
</p:sld>
</file>

<file path=ppt/theme/theme1.xml><?xml version="1.0" encoding="utf-8"?>
<a:theme xmlns:a="http://schemas.openxmlformats.org/drawingml/2006/main" name="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G創英角ﾎﾟｯﾌﾟ体" pitchFamily="49" charset="-128"/>
            <a:ea typeface="HG創英角ﾎﾟｯﾌﾟ体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G創英角ﾎﾟｯﾌﾟ体" pitchFamily="49" charset="-128"/>
            <a:ea typeface="HG創英角ﾎﾟｯﾌﾟ体" pitchFamily="49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22343</TotalTime>
  <Words>265</Words>
  <Application>Microsoft Office PowerPoint</Application>
  <PresentationFormat>画面に合わせる (4:3)</PresentationFormat>
  <Paragraphs>70</Paragraphs>
  <Slides>13</Slides>
  <Notes>13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5" baseType="lpstr">
      <vt:lpstr>HGPｺﾞｼｯｸE</vt:lpstr>
      <vt:lpstr>HGP創英角ｺﾞｼｯｸUB</vt:lpstr>
      <vt:lpstr>HGP創英角ﾎﾟｯﾌﾟ体</vt:lpstr>
      <vt:lpstr>HGP明朝E</vt:lpstr>
      <vt:lpstr>HGSｺﾞｼｯｸE</vt:lpstr>
      <vt:lpstr>HG丸ｺﾞｼｯｸM-PRO</vt:lpstr>
      <vt:lpstr>HG創英角ﾎﾟｯﾌﾟ体</vt:lpstr>
      <vt:lpstr>HG明朝B</vt:lpstr>
      <vt:lpstr>ＭＳ Ｐゴシック</vt:lpstr>
      <vt:lpstr>ＭＳ Ｐ明朝</vt:lpstr>
      <vt:lpstr>Times New Roman</vt:lpstr>
      <vt:lpstr>標準デザイン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下水道</dc:title>
  <dc:creator>給排水課</dc:creator>
  <cp:lastModifiedBy>豊橋市役所</cp:lastModifiedBy>
  <cp:revision>1128</cp:revision>
  <cp:lastPrinted>2023-05-22T00:08:28Z</cp:lastPrinted>
  <dcterms:created xsi:type="dcterms:W3CDTF">2004-02-09T07:54:02Z</dcterms:created>
  <dcterms:modified xsi:type="dcterms:W3CDTF">2023-07-13T09:16:53Z</dcterms:modified>
</cp:coreProperties>
</file>