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7094" r:id="rId2"/>
  </p:sldMasterIdLst>
  <p:notesMasterIdLst>
    <p:notesMasterId r:id="rId12"/>
  </p:notesMasterIdLst>
  <p:handoutMasterIdLst>
    <p:handoutMasterId r:id="rId13"/>
  </p:handoutMasterIdLst>
  <p:sldIdLst>
    <p:sldId id="425" r:id="rId3"/>
    <p:sldId id="388" r:id="rId4"/>
    <p:sldId id="369" r:id="rId5"/>
    <p:sldId id="416" r:id="rId6"/>
    <p:sldId id="430" r:id="rId7"/>
    <p:sldId id="431" r:id="rId8"/>
    <p:sldId id="306" r:id="rId9"/>
    <p:sldId id="386" r:id="rId10"/>
    <p:sldId id="469" r:id="rId11"/>
  </p:sldIdLst>
  <p:sldSz cx="9144000" cy="6858000" type="screen4x3"/>
  <p:notesSz cx="6807200" cy="9939338"/>
  <p:defaultTextStyle>
    <a:defPPr>
      <a:defRPr lang="ja-JP"/>
    </a:defPPr>
    <a:lvl1pPr algn="l" rtl="0" eaLnBrk="0" fontAlgn="base" hangingPunct="0">
      <a:spcBef>
        <a:spcPct val="0"/>
      </a:spcBef>
      <a:spcAft>
        <a:spcPct val="0"/>
      </a:spcAft>
      <a:defRPr kumimoji="1" sz="1400" b="1"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sz="1400" b="1"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eaLnBrk="0" fontAlgn="base" hangingPunct="0">
      <a:spcBef>
        <a:spcPct val="0"/>
      </a:spcBef>
      <a:spcAft>
        <a:spcPct val="0"/>
      </a:spcAft>
      <a:defRPr kumimoji="1" sz="1400" b="1"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eaLnBrk="0" fontAlgn="base" hangingPunct="0">
      <a:spcBef>
        <a:spcPct val="0"/>
      </a:spcBef>
      <a:spcAft>
        <a:spcPct val="0"/>
      </a:spcAft>
      <a:defRPr kumimoji="1" sz="1400" b="1"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eaLnBrk="0" fontAlgn="base" hangingPunct="0">
      <a:spcBef>
        <a:spcPct val="0"/>
      </a:spcBef>
      <a:spcAft>
        <a:spcPct val="0"/>
      </a:spcAft>
      <a:defRPr kumimoji="1" sz="1400" b="1"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1400" b="1"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1400" b="1"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1400" b="1"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1400" b="1" kern="1200">
        <a:solidFill>
          <a:schemeClr val="tx1"/>
        </a:solidFill>
        <a:latin typeface="Times New Roman" panose="02020603050405020304" pitchFamily="18"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CCECFF"/>
    <a:srgbClr val="CCFFFF"/>
    <a:srgbClr val="FF9933"/>
    <a:srgbClr val="3366FF"/>
    <a:srgbClr val="F8F8F8"/>
    <a:srgbClr val="FFFFFF"/>
    <a:srgbClr val="FFCC66"/>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2" autoAdjust="0"/>
    <p:restoredTop sz="70938" autoAdjust="0"/>
  </p:normalViewPr>
  <p:slideViewPr>
    <p:cSldViewPr snapToGrid="0">
      <p:cViewPr varScale="1">
        <p:scale>
          <a:sx n="79" d="100"/>
          <a:sy n="79" d="100"/>
        </p:scale>
        <p:origin x="2670" y="78"/>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notesViewPr>
    <p:cSldViewPr snapToGrid="0">
      <p:cViewPr varScale="1">
        <p:scale>
          <a:sx n="78" d="100"/>
          <a:sy n="78" d="100"/>
        </p:scale>
        <p:origin x="4056" y="96"/>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51163" cy="496888"/>
          </a:xfrm>
          <a:prstGeom prst="rect">
            <a:avLst/>
          </a:prstGeom>
          <a:noFill/>
          <a:ln w="9525">
            <a:noFill/>
            <a:miter lim="800000"/>
            <a:headEnd/>
            <a:tailEnd/>
          </a:ln>
          <a:effectLst/>
        </p:spPr>
        <p:txBody>
          <a:bodyPr vert="horz" wrap="square" lIns="92114" tIns="46057" rIns="92114" bIns="46057" numCol="1" anchor="t" anchorCtr="0" compatLnSpc="1">
            <a:prstTxWarp prst="textNoShape">
              <a:avLst/>
            </a:prstTxWarp>
          </a:bodyPr>
          <a:lstStyle>
            <a:lvl1pPr algn="l" defTabSz="922338" eaLnBrk="1" hangingPunct="1">
              <a:spcBef>
                <a:spcPct val="0"/>
              </a:spcBef>
              <a:defRPr sz="1200" b="0"/>
            </a:lvl1pPr>
          </a:lstStyle>
          <a:p>
            <a:pPr>
              <a:defRPr/>
            </a:pPr>
            <a:endParaRPr lang="en-US" altLang="ja-JP"/>
          </a:p>
        </p:txBody>
      </p:sp>
      <p:sp>
        <p:nvSpPr>
          <p:cNvPr id="77827" name="Rectangle 3"/>
          <p:cNvSpPr>
            <a:spLocks noGrp="1" noChangeArrowheads="1"/>
          </p:cNvSpPr>
          <p:nvPr>
            <p:ph type="dt" sz="quarter" idx="1"/>
          </p:nvPr>
        </p:nvSpPr>
        <p:spPr bwMode="auto">
          <a:xfrm>
            <a:off x="3857625" y="0"/>
            <a:ext cx="2949575" cy="496888"/>
          </a:xfrm>
          <a:prstGeom prst="rect">
            <a:avLst/>
          </a:prstGeom>
          <a:noFill/>
          <a:ln w="9525">
            <a:noFill/>
            <a:miter lim="800000"/>
            <a:headEnd/>
            <a:tailEnd/>
          </a:ln>
          <a:effectLst/>
        </p:spPr>
        <p:txBody>
          <a:bodyPr vert="horz" wrap="square" lIns="92114" tIns="46057" rIns="92114" bIns="46057" numCol="1" anchor="t" anchorCtr="0" compatLnSpc="1">
            <a:prstTxWarp prst="textNoShape">
              <a:avLst/>
            </a:prstTxWarp>
          </a:bodyPr>
          <a:lstStyle>
            <a:lvl1pPr algn="r" defTabSz="922338" eaLnBrk="1" hangingPunct="1">
              <a:spcBef>
                <a:spcPct val="0"/>
              </a:spcBef>
              <a:defRPr sz="1200" b="0"/>
            </a:lvl1pPr>
          </a:lstStyle>
          <a:p>
            <a:pPr>
              <a:defRPr/>
            </a:pPr>
            <a:endParaRPr lang="en-US" altLang="ja-JP"/>
          </a:p>
        </p:txBody>
      </p:sp>
      <p:sp>
        <p:nvSpPr>
          <p:cNvPr id="77828" name="Rectangle 4"/>
          <p:cNvSpPr>
            <a:spLocks noGrp="1" noChangeArrowheads="1"/>
          </p:cNvSpPr>
          <p:nvPr>
            <p:ph type="ftr" sz="quarter" idx="2"/>
          </p:nvPr>
        </p:nvSpPr>
        <p:spPr bwMode="auto">
          <a:xfrm>
            <a:off x="0" y="9442450"/>
            <a:ext cx="2951163" cy="496888"/>
          </a:xfrm>
          <a:prstGeom prst="rect">
            <a:avLst/>
          </a:prstGeom>
          <a:noFill/>
          <a:ln w="9525">
            <a:noFill/>
            <a:miter lim="800000"/>
            <a:headEnd/>
            <a:tailEnd/>
          </a:ln>
          <a:effectLst/>
        </p:spPr>
        <p:txBody>
          <a:bodyPr vert="horz" wrap="square" lIns="92114" tIns="46057" rIns="92114" bIns="46057" numCol="1" anchor="b" anchorCtr="0" compatLnSpc="1">
            <a:prstTxWarp prst="textNoShape">
              <a:avLst/>
            </a:prstTxWarp>
          </a:bodyPr>
          <a:lstStyle>
            <a:lvl1pPr algn="l" defTabSz="922338" eaLnBrk="1" hangingPunct="1">
              <a:spcBef>
                <a:spcPct val="0"/>
              </a:spcBef>
              <a:defRPr sz="1200" b="0"/>
            </a:lvl1pPr>
          </a:lstStyle>
          <a:p>
            <a:pPr>
              <a:defRPr/>
            </a:pPr>
            <a:endParaRPr lang="en-US" altLang="ja-JP"/>
          </a:p>
        </p:txBody>
      </p:sp>
      <p:sp>
        <p:nvSpPr>
          <p:cNvPr id="77829" name="Rectangle 5"/>
          <p:cNvSpPr>
            <a:spLocks noGrp="1" noChangeArrowheads="1"/>
          </p:cNvSpPr>
          <p:nvPr>
            <p:ph type="sldNum" sz="quarter" idx="3"/>
          </p:nvPr>
        </p:nvSpPr>
        <p:spPr bwMode="auto">
          <a:xfrm>
            <a:off x="3857625" y="9442450"/>
            <a:ext cx="2949575" cy="496888"/>
          </a:xfrm>
          <a:prstGeom prst="rect">
            <a:avLst/>
          </a:prstGeom>
          <a:noFill/>
          <a:ln w="9525">
            <a:noFill/>
            <a:miter lim="800000"/>
            <a:headEnd/>
            <a:tailEnd/>
          </a:ln>
          <a:effectLst/>
        </p:spPr>
        <p:txBody>
          <a:bodyPr vert="horz" wrap="square" lIns="92114" tIns="46057" rIns="92114" bIns="46057" numCol="1" anchor="b" anchorCtr="0" compatLnSpc="1">
            <a:prstTxWarp prst="textNoShape">
              <a:avLst/>
            </a:prstTxWarp>
          </a:bodyPr>
          <a:lstStyle>
            <a:lvl1pPr algn="r" defTabSz="922338" eaLnBrk="1" hangingPunct="1">
              <a:spcBef>
                <a:spcPct val="0"/>
              </a:spcBef>
              <a:defRPr sz="1200" b="0"/>
            </a:lvl1pPr>
          </a:lstStyle>
          <a:p>
            <a:pPr>
              <a:defRPr/>
            </a:pPr>
            <a:fld id="{E7B7D03A-717F-4DDF-84B0-62A0F12F26BD}"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51163" cy="496888"/>
          </a:xfrm>
          <a:prstGeom prst="rect">
            <a:avLst/>
          </a:prstGeom>
          <a:noFill/>
          <a:ln w="9525">
            <a:noFill/>
            <a:miter lim="800000"/>
            <a:headEnd/>
            <a:tailEnd/>
          </a:ln>
          <a:effectLst/>
        </p:spPr>
        <p:txBody>
          <a:bodyPr vert="horz" wrap="square" lIns="92114" tIns="46057" rIns="92114" bIns="46057" numCol="1" anchor="t" anchorCtr="0" compatLnSpc="1">
            <a:prstTxWarp prst="textNoShape">
              <a:avLst/>
            </a:prstTxWarp>
          </a:bodyPr>
          <a:lstStyle>
            <a:lvl1pPr algn="l" defTabSz="922338" eaLnBrk="1" hangingPunct="1">
              <a:spcBef>
                <a:spcPct val="0"/>
              </a:spcBef>
              <a:defRPr sz="1200" b="0"/>
            </a:lvl1pPr>
          </a:lstStyle>
          <a:p>
            <a:pPr>
              <a:defRPr/>
            </a:pPr>
            <a:endParaRPr lang="en-US" altLang="ja-JP"/>
          </a:p>
        </p:txBody>
      </p:sp>
      <p:sp>
        <p:nvSpPr>
          <p:cNvPr id="5123" name="Rectangle 3"/>
          <p:cNvSpPr>
            <a:spLocks noGrp="1" noChangeArrowheads="1"/>
          </p:cNvSpPr>
          <p:nvPr>
            <p:ph type="dt" idx="1"/>
          </p:nvPr>
        </p:nvSpPr>
        <p:spPr bwMode="auto">
          <a:xfrm>
            <a:off x="3857625" y="0"/>
            <a:ext cx="2949575" cy="496888"/>
          </a:xfrm>
          <a:prstGeom prst="rect">
            <a:avLst/>
          </a:prstGeom>
          <a:noFill/>
          <a:ln w="9525">
            <a:noFill/>
            <a:miter lim="800000"/>
            <a:headEnd/>
            <a:tailEnd/>
          </a:ln>
          <a:effectLst/>
        </p:spPr>
        <p:txBody>
          <a:bodyPr vert="horz" wrap="square" lIns="92114" tIns="46057" rIns="92114" bIns="46057" numCol="1" anchor="t" anchorCtr="0" compatLnSpc="1">
            <a:prstTxWarp prst="textNoShape">
              <a:avLst/>
            </a:prstTxWarp>
          </a:bodyPr>
          <a:lstStyle>
            <a:lvl1pPr algn="r" defTabSz="922338" eaLnBrk="1" hangingPunct="1">
              <a:spcBef>
                <a:spcPct val="0"/>
              </a:spcBef>
              <a:defRPr sz="1200" b="0"/>
            </a:lvl1pPr>
          </a:lstStyle>
          <a:p>
            <a:pPr>
              <a:defRPr/>
            </a:pPr>
            <a:endParaRPr lang="en-US" altLang="ja-JP"/>
          </a:p>
        </p:txBody>
      </p:sp>
      <p:sp>
        <p:nvSpPr>
          <p:cNvPr id="19460" name="Rectangle 4"/>
          <p:cNvSpPr>
            <a:spLocks noGrp="1" noRot="1" noChangeAspect="1" noChangeArrowheads="1" noTextEdit="1"/>
          </p:cNvSpPr>
          <p:nvPr>
            <p:ph type="sldImg" idx="2"/>
          </p:nvPr>
        </p:nvSpPr>
        <p:spPr bwMode="auto">
          <a:xfrm>
            <a:off x="922338" y="744538"/>
            <a:ext cx="4972050" cy="37290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08050" y="4721225"/>
            <a:ext cx="4991100" cy="4473575"/>
          </a:xfrm>
          <a:prstGeom prst="rect">
            <a:avLst/>
          </a:prstGeom>
          <a:noFill/>
          <a:ln w="9525">
            <a:noFill/>
            <a:miter lim="800000"/>
            <a:headEnd/>
            <a:tailEnd/>
          </a:ln>
          <a:effectLst/>
        </p:spPr>
        <p:txBody>
          <a:bodyPr vert="horz" wrap="square" lIns="92114" tIns="46057" rIns="92114" bIns="46057"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5126" name="Rectangle 6"/>
          <p:cNvSpPr>
            <a:spLocks noGrp="1" noChangeArrowheads="1"/>
          </p:cNvSpPr>
          <p:nvPr>
            <p:ph type="ftr" sz="quarter" idx="4"/>
          </p:nvPr>
        </p:nvSpPr>
        <p:spPr bwMode="auto">
          <a:xfrm>
            <a:off x="0" y="9442450"/>
            <a:ext cx="2951163" cy="496888"/>
          </a:xfrm>
          <a:prstGeom prst="rect">
            <a:avLst/>
          </a:prstGeom>
          <a:noFill/>
          <a:ln w="9525">
            <a:noFill/>
            <a:miter lim="800000"/>
            <a:headEnd/>
            <a:tailEnd/>
          </a:ln>
          <a:effectLst/>
        </p:spPr>
        <p:txBody>
          <a:bodyPr vert="horz" wrap="square" lIns="92114" tIns="46057" rIns="92114" bIns="46057" numCol="1" anchor="b" anchorCtr="0" compatLnSpc="1">
            <a:prstTxWarp prst="textNoShape">
              <a:avLst/>
            </a:prstTxWarp>
          </a:bodyPr>
          <a:lstStyle>
            <a:lvl1pPr algn="l" defTabSz="922338" eaLnBrk="1" hangingPunct="1">
              <a:spcBef>
                <a:spcPct val="0"/>
              </a:spcBef>
              <a:defRPr sz="1200" b="0"/>
            </a:lvl1pPr>
          </a:lstStyle>
          <a:p>
            <a:pPr>
              <a:defRPr/>
            </a:pPr>
            <a:endParaRPr lang="en-US" altLang="ja-JP"/>
          </a:p>
        </p:txBody>
      </p:sp>
      <p:sp>
        <p:nvSpPr>
          <p:cNvPr id="5127" name="Rectangle 7"/>
          <p:cNvSpPr>
            <a:spLocks noGrp="1" noChangeArrowheads="1"/>
          </p:cNvSpPr>
          <p:nvPr>
            <p:ph type="sldNum" sz="quarter" idx="5"/>
          </p:nvPr>
        </p:nvSpPr>
        <p:spPr bwMode="auto">
          <a:xfrm>
            <a:off x="3857625" y="9442450"/>
            <a:ext cx="2949575" cy="496888"/>
          </a:xfrm>
          <a:prstGeom prst="rect">
            <a:avLst/>
          </a:prstGeom>
          <a:noFill/>
          <a:ln w="9525">
            <a:noFill/>
            <a:miter lim="800000"/>
            <a:headEnd/>
            <a:tailEnd/>
          </a:ln>
          <a:effectLst/>
        </p:spPr>
        <p:txBody>
          <a:bodyPr vert="horz" wrap="square" lIns="92114" tIns="46057" rIns="92114" bIns="46057" numCol="1" anchor="b" anchorCtr="0" compatLnSpc="1">
            <a:prstTxWarp prst="textNoShape">
              <a:avLst/>
            </a:prstTxWarp>
          </a:bodyPr>
          <a:lstStyle>
            <a:lvl1pPr algn="r" defTabSz="922338" eaLnBrk="1" hangingPunct="1">
              <a:spcBef>
                <a:spcPct val="0"/>
              </a:spcBef>
              <a:defRPr sz="1200" b="0"/>
            </a:lvl1pPr>
          </a:lstStyle>
          <a:p>
            <a:pPr>
              <a:defRPr/>
            </a:pPr>
            <a:fld id="{F5CD652B-8235-4FF7-8276-A9721FA36F32}"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F5CD652B-8235-4FF7-8276-A9721FA36F32}" type="slidenum">
              <a:rPr lang="en-US" altLang="ja-JP" smtClean="0"/>
              <a:pPr>
                <a:defRPr/>
              </a:pPr>
              <a:t>1</a:t>
            </a:fld>
            <a:endParaRPr lang="en-US" altLang="ja-JP"/>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817209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 1"/>
          <p:cNvSpPr>
            <a:spLocks noGrp="1" noRot="1" noChangeAspect="1" noTextEdit="1"/>
          </p:cNvSpPr>
          <p:nvPr>
            <p:ph type="sldImg"/>
          </p:nvPr>
        </p:nvSpPr>
        <p:spPr>
          <a:ln/>
        </p:spPr>
      </p:sp>
      <p:sp>
        <p:nvSpPr>
          <p:cNvPr id="10240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22338">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22338">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22338">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22338">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2233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2233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2233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2233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1B84BE04-D5BA-41A0-AF2C-3ADB46E02C70}" type="slidenum">
              <a:rPr lang="en-US" altLang="ja-JP" smtClean="0">
                <a:ea typeface="ＭＳ Ｐゴシック" panose="020B0600070205080204" pitchFamily="50" charset="-128"/>
              </a:rPr>
              <a:pPr>
                <a:spcBef>
                  <a:spcPct val="0"/>
                </a:spcBef>
              </a:pPr>
              <a:t>2</a:t>
            </a:fld>
            <a:endParaRPr lang="en-US" altLang="ja-JP" smtClean="0">
              <a:ea typeface="ＭＳ Ｐゴシック" panose="020B0600070205080204" pitchFamily="50" charset="-128"/>
            </a:endParaRPr>
          </a:p>
        </p:txBody>
      </p:sp>
      <p:sp>
        <p:nvSpPr>
          <p:cNvPr id="2" name="ノート プレースホルダー 1"/>
          <p:cNvSpPr>
            <a:spLocks noGrp="1"/>
          </p:cNvSpPr>
          <p:nvPr>
            <p:ph type="body" sz="quarter" idx="10"/>
          </p:nvPr>
        </p:nvSpPr>
        <p:spPr/>
        <p:txBody>
          <a:bodyPr/>
          <a:lstStyle/>
          <a:p>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22338">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22338">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22338">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22338">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2233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2233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2233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2233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C96BBA62-F333-4FDD-8EBA-41D7D4F575CA}" type="slidenum">
              <a:rPr lang="en-US" altLang="ja-JP" smtClean="0">
                <a:ea typeface="ＭＳ Ｐゴシック" panose="020B0600070205080204" pitchFamily="50" charset="-128"/>
              </a:rPr>
              <a:pPr>
                <a:spcBef>
                  <a:spcPct val="0"/>
                </a:spcBef>
              </a:pPr>
              <a:t>3</a:t>
            </a:fld>
            <a:endParaRPr lang="en-US" altLang="ja-JP" smtClean="0">
              <a:ea typeface="ＭＳ Ｐゴシック" panose="020B0600070205080204" pitchFamily="50" charset="-128"/>
            </a:endParaRPr>
          </a:p>
        </p:txBody>
      </p:sp>
      <p:sp>
        <p:nvSpPr>
          <p:cNvPr id="104451" name="Rectangle 2"/>
          <p:cNvSpPr>
            <a:spLocks noGrp="1" noRot="1" noChangeAspect="1" noChangeArrowheads="1" noTextEdit="1"/>
          </p:cNvSpPr>
          <p:nvPr>
            <p:ph type="sldImg"/>
          </p:nvPr>
        </p:nvSpPr>
        <p:spPr>
          <a:xfrm>
            <a:off x="920750" y="746125"/>
            <a:ext cx="4967288" cy="3725863"/>
          </a:xfrm>
          <a:ln/>
        </p:spPr>
      </p:sp>
      <p:sp>
        <p:nvSpPr>
          <p:cNvPr id="2" name="ノート プレースホルダー 1"/>
          <p:cNvSpPr>
            <a:spLocks noGrp="1"/>
          </p:cNvSpPr>
          <p:nvPr>
            <p:ph type="body" sz="quarter" idx="10"/>
          </p:nvPr>
        </p:nvSpPr>
        <p:spPr/>
        <p:txBody>
          <a:bodyPr/>
          <a:lstStyle/>
          <a:p>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スライド イメージ プレースホルダー 1"/>
          <p:cNvSpPr>
            <a:spLocks noGrp="1" noRot="1" noChangeAspect="1" noTextEdit="1"/>
          </p:cNvSpPr>
          <p:nvPr>
            <p:ph type="sldImg"/>
          </p:nvPr>
        </p:nvSpPr>
        <p:spPr>
          <a:ln/>
        </p:spPr>
      </p:sp>
      <p:sp>
        <p:nvSpPr>
          <p:cNvPr id="10650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kumimoji="1" sz="1400" b="1">
                <a:solidFill>
                  <a:schemeClr val="tx1"/>
                </a:solidFill>
                <a:latin typeface="Times New Roman" panose="02020603050405020304" pitchFamily="18" charset="0"/>
                <a:ea typeface="ＭＳ Ｐゴシック" panose="020B0600070205080204" pitchFamily="50" charset="-128"/>
              </a:defRPr>
            </a:lvl1pPr>
            <a:lvl2pPr marL="742950" indent="-285750" defTabSz="922338">
              <a:defRPr kumimoji="1" sz="1400" b="1">
                <a:solidFill>
                  <a:schemeClr val="tx1"/>
                </a:solidFill>
                <a:latin typeface="Times New Roman" panose="02020603050405020304" pitchFamily="18" charset="0"/>
                <a:ea typeface="ＭＳ Ｐゴシック" panose="020B0600070205080204" pitchFamily="50" charset="-128"/>
              </a:defRPr>
            </a:lvl2pPr>
            <a:lvl3pPr marL="1143000" indent="-228600" defTabSz="922338">
              <a:defRPr kumimoji="1" sz="1400" b="1">
                <a:solidFill>
                  <a:schemeClr val="tx1"/>
                </a:solidFill>
                <a:latin typeface="Times New Roman" panose="02020603050405020304" pitchFamily="18" charset="0"/>
                <a:ea typeface="ＭＳ Ｐゴシック" panose="020B0600070205080204" pitchFamily="50" charset="-128"/>
              </a:defRPr>
            </a:lvl3pPr>
            <a:lvl4pPr marL="1600200" indent="-228600" defTabSz="922338">
              <a:defRPr kumimoji="1" sz="1400" b="1">
                <a:solidFill>
                  <a:schemeClr val="tx1"/>
                </a:solidFill>
                <a:latin typeface="Times New Roman" panose="02020603050405020304" pitchFamily="18" charset="0"/>
                <a:ea typeface="ＭＳ Ｐゴシック" panose="020B0600070205080204" pitchFamily="50" charset="-128"/>
              </a:defRPr>
            </a:lvl4pPr>
            <a:lvl5pPr marL="2057400" indent="-228600" defTabSz="922338">
              <a:defRPr kumimoji="1" sz="1400" b="1">
                <a:solidFill>
                  <a:schemeClr val="tx1"/>
                </a:solidFill>
                <a:latin typeface="Times New Roman" panose="02020603050405020304" pitchFamily="18" charset="0"/>
                <a:ea typeface="ＭＳ Ｐゴシック" panose="020B0600070205080204" pitchFamily="50" charset="-128"/>
              </a:defRPr>
            </a:lvl5pPr>
            <a:lvl6pPr marL="2514600" indent="-228600" defTabSz="922338" eaLnBrk="0" fontAlgn="base" hangingPunct="0">
              <a:spcBef>
                <a:spcPct val="0"/>
              </a:spcBef>
              <a:spcAft>
                <a:spcPct val="0"/>
              </a:spcAft>
              <a:defRPr kumimoji="1" sz="1400" b="1">
                <a:solidFill>
                  <a:schemeClr val="tx1"/>
                </a:solidFill>
                <a:latin typeface="Times New Roman" panose="02020603050405020304" pitchFamily="18" charset="0"/>
                <a:ea typeface="ＭＳ Ｐゴシック" panose="020B0600070205080204" pitchFamily="50" charset="-128"/>
              </a:defRPr>
            </a:lvl6pPr>
            <a:lvl7pPr marL="2971800" indent="-228600" defTabSz="922338" eaLnBrk="0" fontAlgn="base" hangingPunct="0">
              <a:spcBef>
                <a:spcPct val="0"/>
              </a:spcBef>
              <a:spcAft>
                <a:spcPct val="0"/>
              </a:spcAft>
              <a:defRPr kumimoji="1" sz="1400" b="1">
                <a:solidFill>
                  <a:schemeClr val="tx1"/>
                </a:solidFill>
                <a:latin typeface="Times New Roman" panose="02020603050405020304" pitchFamily="18" charset="0"/>
                <a:ea typeface="ＭＳ Ｐゴシック" panose="020B0600070205080204" pitchFamily="50" charset="-128"/>
              </a:defRPr>
            </a:lvl7pPr>
            <a:lvl8pPr marL="3429000" indent="-228600" defTabSz="922338" eaLnBrk="0" fontAlgn="base" hangingPunct="0">
              <a:spcBef>
                <a:spcPct val="0"/>
              </a:spcBef>
              <a:spcAft>
                <a:spcPct val="0"/>
              </a:spcAft>
              <a:defRPr kumimoji="1" sz="1400" b="1">
                <a:solidFill>
                  <a:schemeClr val="tx1"/>
                </a:solidFill>
                <a:latin typeface="Times New Roman" panose="02020603050405020304" pitchFamily="18" charset="0"/>
                <a:ea typeface="ＭＳ Ｐゴシック" panose="020B0600070205080204" pitchFamily="50" charset="-128"/>
              </a:defRPr>
            </a:lvl8pPr>
            <a:lvl9pPr marL="3886200" indent="-228600" defTabSz="922338" eaLnBrk="0" fontAlgn="base" hangingPunct="0">
              <a:spcBef>
                <a:spcPct val="0"/>
              </a:spcBef>
              <a:spcAft>
                <a:spcPct val="0"/>
              </a:spcAft>
              <a:defRPr kumimoji="1" sz="1400" b="1">
                <a:solidFill>
                  <a:schemeClr val="tx1"/>
                </a:solidFill>
                <a:latin typeface="Times New Roman" panose="02020603050405020304" pitchFamily="18" charset="0"/>
                <a:ea typeface="ＭＳ Ｐゴシック" panose="020B0600070205080204" pitchFamily="50" charset="-128"/>
              </a:defRPr>
            </a:lvl9pPr>
          </a:lstStyle>
          <a:p>
            <a:fld id="{BBFE22AF-6D20-4084-B942-E8031DC14C6D}" type="slidenum">
              <a:rPr lang="en-US" altLang="ja-JP" sz="1200" b="0" smtClean="0"/>
              <a:pPr/>
              <a:t>4</a:t>
            </a:fld>
            <a:endParaRPr lang="en-US" altLang="ja-JP" sz="1200" b="0" smtClean="0"/>
          </a:p>
        </p:txBody>
      </p:sp>
      <p:sp>
        <p:nvSpPr>
          <p:cNvPr id="2" name="ノート プレースホルダー 1"/>
          <p:cNvSpPr>
            <a:spLocks noGrp="1"/>
          </p:cNvSpPr>
          <p:nvPr>
            <p:ph type="body" sz="quarter" idx="10"/>
          </p:nvPr>
        </p:nvSpPr>
        <p:spPr/>
        <p:txBody>
          <a:bodyPr/>
          <a:lstStyle/>
          <a:p>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F5CD652B-8235-4FF7-8276-A9721FA36F32}" type="slidenum">
              <a:rPr lang="en-US" altLang="ja-JP" smtClean="0"/>
              <a:pPr>
                <a:defRPr/>
              </a:pPr>
              <a:t>5</a:t>
            </a:fld>
            <a:endParaRPr lang="en-US" altLang="ja-JP"/>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48220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F5CD652B-8235-4FF7-8276-A9721FA36F32}" type="slidenum">
              <a:rPr lang="en-US" altLang="ja-JP" smtClean="0"/>
              <a:pPr>
                <a:defRPr/>
              </a:pPr>
              <a:t>6</a:t>
            </a:fld>
            <a:endParaRPr lang="en-US" altLang="ja-JP"/>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969533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22338">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22338">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22338">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22338">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2233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2233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2233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2233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21D39A80-71EE-400B-B74A-6496AA64E66B}" type="slidenum">
              <a:rPr lang="en-US" altLang="ja-JP" smtClean="0">
                <a:ea typeface="ＭＳ Ｐゴシック" panose="020B0600070205080204" pitchFamily="50" charset="-128"/>
              </a:rPr>
              <a:pPr>
                <a:spcBef>
                  <a:spcPct val="0"/>
                </a:spcBef>
              </a:pPr>
              <a:t>7</a:t>
            </a:fld>
            <a:endParaRPr lang="en-US" altLang="ja-JP" smtClean="0">
              <a:ea typeface="ＭＳ Ｐゴシック" panose="020B0600070205080204" pitchFamily="50" charset="-128"/>
            </a:endParaRPr>
          </a:p>
        </p:txBody>
      </p:sp>
      <p:sp>
        <p:nvSpPr>
          <p:cNvPr id="110595" name="Rectangle 2"/>
          <p:cNvSpPr>
            <a:spLocks noGrp="1" noRot="1" noChangeAspect="1" noChangeArrowheads="1" noTextEdit="1"/>
          </p:cNvSpPr>
          <p:nvPr>
            <p:ph type="sldImg"/>
          </p:nvPr>
        </p:nvSpPr>
        <p:spPr>
          <a:xfrm>
            <a:off x="917575" y="744538"/>
            <a:ext cx="4972050" cy="3729037"/>
          </a:xfrm>
          <a:solidFill>
            <a:srgbClr val="FFFFFF"/>
          </a:solidFill>
          <a:ln/>
        </p:spPr>
      </p:sp>
      <p:sp>
        <p:nvSpPr>
          <p:cNvPr id="2" name="ノート プレースホルダー 1"/>
          <p:cNvSpPr>
            <a:spLocks noGrp="1"/>
          </p:cNvSpPr>
          <p:nvPr>
            <p:ph type="body" sz="quarter" idx="10"/>
          </p:nvPr>
        </p:nvSpPr>
        <p:spPr/>
        <p:txBody>
          <a:bodyPr/>
          <a:lstStyle/>
          <a:p>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22338">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22338">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22338">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22338">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2233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2233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2233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2233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B8A4A994-D1E3-4023-ACCD-223C16D53139}" type="slidenum">
              <a:rPr lang="en-US" altLang="ja-JP" smtClean="0">
                <a:ea typeface="ＭＳ Ｐゴシック" panose="020B0600070205080204" pitchFamily="50" charset="-128"/>
              </a:rPr>
              <a:pPr>
                <a:spcBef>
                  <a:spcPct val="0"/>
                </a:spcBef>
              </a:pPr>
              <a:t>8</a:t>
            </a:fld>
            <a:endParaRPr lang="en-US" altLang="ja-JP" smtClean="0">
              <a:ea typeface="ＭＳ Ｐゴシック" panose="020B0600070205080204" pitchFamily="50" charset="-128"/>
            </a:endParaRPr>
          </a:p>
        </p:txBody>
      </p:sp>
      <p:sp>
        <p:nvSpPr>
          <p:cNvPr id="114691" name="Rectangle 2"/>
          <p:cNvSpPr>
            <a:spLocks noGrp="1" noRot="1" noChangeAspect="1" noChangeArrowheads="1" noTextEdit="1"/>
          </p:cNvSpPr>
          <p:nvPr>
            <p:ph type="sldImg"/>
          </p:nvPr>
        </p:nvSpPr>
        <p:spPr>
          <a:xfrm>
            <a:off x="917575" y="744538"/>
            <a:ext cx="4972050" cy="3729037"/>
          </a:xfrm>
          <a:ln/>
        </p:spPr>
      </p:sp>
      <p:sp>
        <p:nvSpPr>
          <p:cNvPr id="2" name="ノート プレースホルダー 1"/>
          <p:cNvSpPr>
            <a:spLocks noGrp="1"/>
          </p:cNvSpPr>
          <p:nvPr>
            <p:ph type="body" sz="quarter" idx="10"/>
          </p:nvPr>
        </p:nvSpPr>
        <p:spPr/>
        <p:txBody>
          <a:bodyPr/>
          <a:lstStyle/>
          <a:p>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22338">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22338">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22338">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22338">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2233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2233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2233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2233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126FC3F5-BAFD-425F-BE01-43DF044510F8}" type="slidenum">
              <a:rPr lang="en-US" altLang="ja-JP" smtClean="0">
                <a:ea typeface="ＭＳ Ｐゴシック" panose="020B0600070205080204" pitchFamily="50" charset="-128"/>
              </a:rPr>
              <a:pPr>
                <a:spcBef>
                  <a:spcPct val="0"/>
                </a:spcBef>
              </a:pPr>
              <a:t>9</a:t>
            </a:fld>
            <a:endParaRPr lang="en-US" altLang="ja-JP" smtClean="0">
              <a:ea typeface="ＭＳ Ｐゴシック" panose="020B0600070205080204" pitchFamily="50" charset="-128"/>
            </a:endParaRPr>
          </a:p>
        </p:txBody>
      </p:sp>
      <p:sp>
        <p:nvSpPr>
          <p:cNvPr id="118787" name="Rectangle 2"/>
          <p:cNvSpPr>
            <a:spLocks noGrp="1" noRot="1" noChangeAspect="1" noChangeArrowheads="1" noTextEdit="1"/>
          </p:cNvSpPr>
          <p:nvPr>
            <p:ph type="sldImg"/>
          </p:nvPr>
        </p:nvSpPr>
        <p:spPr>
          <a:xfrm>
            <a:off x="917575" y="744538"/>
            <a:ext cx="4972050" cy="3729037"/>
          </a:xfrm>
          <a:solidFill>
            <a:srgbClr val="FFFFFF"/>
          </a:solidFill>
          <a:ln/>
        </p:spPr>
      </p:sp>
      <p:sp>
        <p:nvSpPr>
          <p:cNvPr id="2" name="ノート プレースホルダー 1"/>
          <p:cNvSpPr>
            <a:spLocks noGrp="1"/>
          </p:cNvSpPr>
          <p:nvPr>
            <p:ph type="body" sz="quarter" idx="10"/>
          </p:nvPr>
        </p:nvSpPr>
        <p:spPr/>
        <p:txBody>
          <a:bodyPr/>
          <a:lstStyle/>
          <a:p>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p:txBody>
          <a:bodyPr/>
          <a:lstStyle>
            <a:lvl1pPr>
              <a:defRPr/>
            </a:lvl1pPr>
          </a:lstStyle>
          <a:p>
            <a:pPr>
              <a:defRPr/>
            </a:pPr>
            <a:fld id="{358E4163-0E58-48DF-B29B-47FB95928F34}" type="datetime1">
              <a:rPr lang="ja-JP" altLang="en-US"/>
              <a:pPr>
                <a:defRPr/>
              </a:pPr>
              <a:t>2023/7/12</a:t>
            </a:fld>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vl1pPr>
          </a:lstStyle>
          <a:p>
            <a:pPr>
              <a:defRPr/>
            </a:pPr>
            <a:fld id="{4AABADB7-B898-428B-A968-FAC647D33240}" type="slidenum">
              <a:rPr lang="en-US" altLang="ja-JP"/>
              <a:pPr>
                <a:defRPr/>
              </a:pPr>
              <a:t>‹#›</a:t>
            </a:fld>
            <a:endParaRPr lang="en-US" altLang="ja-JP"/>
          </a:p>
        </p:txBody>
      </p:sp>
    </p:spTree>
    <p:extLst>
      <p:ext uri="{BB962C8B-B14F-4D97-AF65-F5344CB8AC3E}">
        <p14:creationId xmlns:p14="http://schemas.microsoft.com/office/powerpoint/2010/main" val="281261163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defRPr/>
            </a:lvl1pPr>
          </a:lstStyle>
          <a:p>
            <a:pPr>
              <a:defRPr/>
            </a:pPr>
            <a:fld id="{56843181-2939-4B65-A406-63CDF921459D}" type="datetime1">
              <a:rPr lang="ja-JP" altLang="en-US"/>
              <a:pPr>
                <a:defRPr/>
              </a:pPr>
              <a:t>2023/7/12</a:t>
            </a:fld>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vl1pPr>
          </a:lstStyle>
          <a:p>
            <a:pPr>
              <a:defRPr/>
            </a:pPr>
            <a:fld id="{DBAEF9EE-0D01-4DA1-98A2-2D3B4F933650}" type="slidenum">
              <a:rPr lang="en-US" altLang="ja-JP"/>
              <a:pPr>
                <a:defRPr/>
              </a:pPr>
              <a:t>‹#›</a:t>
            </a:fld>
            <a:endParaRPr lang="en-US" altLang="ja-JP"/>
          </a:p>
        </p:txBody>
      </p:sp>
    </p:spTree>
    <p:extLst>
      <p:ext uri="{BB962C8B-B14F-4D97-AF65-F5344CB8AC3E}">
        <p14:creationId xmlns:p14="http://schemas.microsoft.com/office/powerpoint/2010/main" val="17718926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defRPr/>
            </a:lvl1pPr>
          </a:lstStyle>
          <a:p>
            <a:pPr>
              <a:defRPr/>
            </a:pPr>
            <a:fld id="{B8C60D04-E551-421A-AB46-EA1DA849DF64}" type="datetime1">
              <a:rPr lang="ja-JP" altLang="en-US"/>
              <a:pPr>
                <a:defRPr/>
              </a:pPr>
              <a:t>2023/7/12</a:t>
            </a:fld>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vl1pPr>
          </a:lstStyle>
          <a:p>
            <a:pPr>
              <a:defRPr/>
            </a:pPr>
            <a:fld id="{8D68C23A-C787-4D69-B1F8-A799DD10A418}" type="slidenum">
              <a:rPr lang="en-US" altLang="ja-JP"/>
              <a:pPr>
                <a:defRPr/>
              </a:pPr>
              <a:t>‹#›</a:t>
            </a:fld>
            <a:endParaRPr lang="en-US" altLang="ja-JP"/>
          </a:p>
        </p:txBody>
      </p:sp>
    </p:spTree>
    <p:extLst>
      <p:ext uri="{BB962C8B-B14F-4D97-AF65-F5344CB8AC3E}">
        <p14:creationId xmlns:p14="http://schemas.microsoft.com/office/powerpoint/2010/main" val="240084748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p:txBody>
          <a:bodyPr/>
          <a:lstStyle>
            <a:lvl1pPr>
              <a:defRPr/>
            </a:lvl1pPr>
          </a:lstStyle>
          <a:p>
            <a:pPr>
              <a:defRPr/>
            </a:pPr>
            <a:fld id="{84791EE9-DD39-4023-93BD-180A7061C679}" type="datetime1">
              <a:rPr lang="ja-JP" altLang="en-US"/>
              <a:pPr>
                <a:defRPr/>
              </a:pPr>
              <a:t>2023/7/12</a:t>
            </a:fld>
            <a:endParaRPr lang="en-US" altLang="ja-JP"/>
          </a:p>
        </p:txBody>
      </p:sp>
      <p:sp>
        <p:nvSpPr>
          <p:cNvPr id="7" name="Rectangle 5"/>
          <p:cNvSpPr>
            <a:spLocks noGrp="1" noChangeArrowheads="1"/>
          </p:cNvSpPr>
          <p:nvPr>
            <p:ph type="ftr" sz="quarter" idx="11"/>
          </p:nvPr>
        </p:nvSpPr>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p:txBody>
          <a:bodyPr/>
          <a:lstStyle>
            <a:lvl1pPr>
              <a:defRPr/>
            </a:lvl1pPr>
          </a:lstStyle>
          <a:p>
            <a:pPr>
              <a:defRPr/>
            </a:pPr>
            <a:fld id="{0F306683-0C62-4548-B32C-7F30A543A213}" type="slidenum">
              <a:rPr lang="en-US" altLang="ja-JP"/>
              <a:pPr>
                <a:defRPr/>
              </a:pPr>
              <a:t>‹#›</a:t>
            </a:fld>
            <a:endParaRPr lang="en-US" altLang="ja-JP"/>
          </a:p>
        </p:txBody>
      </p:sp>
    </p:spTree>
    <p:extLst>
      <p:ext uri="{BB962C8B-B14F-4D97-AF65-F5344CB8AC3E}">
        <p14:creationId xmlns:p14="http://schemas.microsoft.com/office/powerpoint/2010/main" val="403021224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685800" y="1981200"/>
            <a:ext cx="7772400" cy="4114800"/>
          </a:xfrm>
        </p:spPr>
        <p:txBody>
          <a:bodyPr/>
          <a:lstStyle/>
          <a:p>
            <a:pPr lvl="0"/>
            <a:endParaRPr lang="ja-JP" altLang="en-US" noProof="0" smtClean="0"/>
          </a:p>
        </p:txBody>
      </p:sp>
      <p:sp>
        <p:nvSpPr>
          <p:cNvPr id="4" name="Rectangle 4"/>
          <p:cNvSpPr>
            <a:spLocks noGrp="1" noChangeArrowheads="1"/>
          </p:cNvSpPr>
          <p:nvPr>
            <p:ph type="dt" sz="half" idx="10"/>
          </p:nvPr>
        </p:nvSpPr>
        <p:spPr/>
        <p:txBody>
          <a:bodyPr/>
          <a:lstStyle>
            <a:lvl1pPr>
              <a:defRPr/>
            </a:lvl1pPr>
          </a:lstStyle>
          <a:p>
            <a:pPr>
              <a:defRPr/>
            </a:pPr>
            <a:fld id="{3EDCD109-6A19-4E0B-B25F-DC80DD3A766E}" type="datetime1">
              <a:rPr lang="ja-JP" altLang="en-US"/>
              <a:pPr>
                <a:defRPr/>
              </a:pPr>
              <a:t>2023/7/12</a:t>
            </a:fld>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vl1pPr>
          </a:lstStyle>
          <a:p>
            <a:pPr>
              <a:defRPr/>
            </a:pPr>
            <a:fld id="{0C3EA7F9-348C-4CB1-A51A-56F0A905B8B0}" type="slidenum">
              <a:rPr lang="en-US" altLang="ja-JP"/>
              <a:pPr>
                <a:defRPr/>
              </a:pPr>
              <a:t>‹#›</a:t>
            </a:fld>
            <a:endParaRPr lang="en-US" altLang="ja-JP"/>
          </a:p>
        </p:txBody>
      </p:sp>
    </p:spTree>
    <p:extLst>
      <p:ext uri="{BB962C8B-B14F-4D97-AF65-F5344CB8AC3E}">
        <p14:creationId xmlns:p14="http://schemas.microsoft.com/office/powerpoint/2010/main" val="253308187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lvl1pPr>
              <a:defRPr/>
            </a:lvl1pPr>
          </a:lstStyle>
          <a:p>
            <a:pPr>
              <a:defRPr/>
            </a:pPr>
            <a:fld id="{48B44809-4E85-4E8D-B8C5-0659D73DC9DC}" type="datetime1">
              <a:rPr lang="ja-JP" altLang="en-US"/>
              <a:pPr>
                <a:defRPr/>
              </a:pPr>
              <a:t>2023/7/12</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6A598564-AD9F-4D1E-97C9-33D9F5563913}" type="slidenum">
              <a:rPr lang="ja-JP" altLang="en-US"/>
              <a:pPr>
                <a:defRPr/>
              </a:pPr>
              <a:t>‹#›</a:t>
            </a:fld>
            <a:endParaRPr lang="ja-JP" altLang="en-US"/>
          </a:p>
        </p:txBody>
      </p:sp>
    </p:spTree>
    <p:extLst>
      <p:ext uri="{BB962C8B-B14F-4D97-AF65-F5344CB8AC3E}">
        <p14:creationId xmlns:p14="http://schemas.microsoft.com/office/powerpoint/2010/main" val="3003595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C2B9229C-66AF-42B1-80B5-544E62DBC695}" type="datetime1">
              <a:rPr lang="ja-JP" altLang="en-US"/>
              <a:pPr>
                <a:defRPr/>
              </a:pPr>
              <a:t>2023/7/12</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C3158824-CD88-4145-9267-F9B4F418030C}" type="slidenum">
              <a:rPr lang="ja-JP" altLang="en-US"/>
              <a:pPr>
                <a:defRPr/>
              </a:pPr>
              <a:t>‹#›</a:t>
            </a:fld>
            <a:endParaRPr lang="ja-JP" altLang="en-US"/>
          </a:p>
        </p:txBody>
      </p:sp>
    </p:spTree>
    <p:extLst>
      <p:ext uri="{BB962C8B-B14F-4D97-AF65-F5344CB8AC3E}">
        <p14:creationId xmlns:p14="http://schemas.microsoft.com/office/powerpoint/2010/main" val="727890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lvl1pPr>
              <a:defRPr/>
            </a:lvl1pPr>
          </a:lstStyle>
          <a:p>
            <a:pPr>
              <a:defRPr/>
            </a:pPr>
            <a:fld id="{D9DD0AF8-BF2F-47B1-86EE-73427B41D566}" type="datetime1">
              <a:rPr lang="ja-JP" altLang="en-US"/>
              <a:pPr>
                <a:defRPr/>
              </a:pPr>
              <a:t>2023/7/12</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DAC007B9-9D12-4813-9CB9-015B06BB0435}" type="slidenum">
              <a:rPr lang="ja-JP" altLang="en-US"/>
              <a:pPr>
                <a:defRPr/>
              </a:pPr>
              <a:t>‹#›</a:t>
            </a:fld>
            <a:endParaRPr lang="ja-JP" altLang="en-US"/>
          </a:p>
        </p:txBody>
      </p:sp>
    </p:spTree>
    <p:extLst>
      <p:ext uri="{BB962C8B-B14F-4D97-AF65-F5344CB8AC3E}">
        <p14:creationId xmlns:p14="http://schemas.microsoft.com/office/powerpoint/2010/main" val="3495567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3"/>
          <p:cNvSpPr>
            <a:spLocks noGrp="1"/>
          </p:cNvSpPr>
          <p:nvPr>
            <p:ph type="dt" sz="half" idx="10"/>
          </p:nvPr>
        </p:nvSpPr>
        <p:spPr/>
        <p:txBody>
          <a:bodyPr/>
          <a:lstStyle>
            <a:lvl1pPr>
              <a:defRPr/>
            </a:lvl1pPr>
          </a:lstStyle>
          <a:p>
            <a:pPr>
              <a:defRPr/>
            </a:pPr>
            <a:fld id="{41BA3572-74AD-4843-B8B1-9676AE05BBB8}" type="datetime1">
              <a:rPr lang="ja-JP" altLang="en-US"/>
              <a:pPr>
                <a:defRPr/>
              </a:pPr>
              <a:t>2023/7/12</a:t>
            </a:fld>
            <a:endParaRPr lang="ja-JP" altLang="en-US"/>
          </a:p>
        </p:txBody>
      </p:sp>
      <p:sp>
        <p:nvSpPr>
          <p:cNvPr id="6" name="Footer Placeholder 4"/>
          <p:cNvSpPr>
            <a:spLocks noGrp="1"/>
          </p:cNvSpPr>
          <p:nvPr>
            <p:ph type="ftr" sz="quarter" idx="11"/>
          </p:nvPr>
        </p:nvSpPr>
        <p:spPr/>
        <p:txBody>
          <a:bodyPr/>
          <a:lstStyle>
            <a:lvl1pPr>
              <a:defRPr/>
            </a:lvl1pPr>
          </a:lstStyle>
          <a:p>
            <a:pPr>
              <a:defRPr/>
            </a:pPr>
            <a:endParaRPr lang="ja-JP" altLang="en-US"/>
          </a:p>
        </p:txBody>
      </p:sp>
      <p:sp>
        <p:nvSpPr>
          <p:cNvPr id="7" name="Slide Number Placeholder 5"/>
          <p:cNvSpPr>
            <a:spLocks noGrp="1"/>
          </p:cNvSpPr>
          <p:nvPr>
            <p:ph type="sldNum" sz="quarter" idx="12"/>
          </p:nvPr>
        </p:nvSpPr>
        <p:spPr/>
        <p:txBody>
          <a:bodyPr/>
          <a:lstStyle>
            <a:lvl1pPr>
              <a:defRPr/>
            </a:lvl1pPr>
          </a:lstStyle>
          <a:p>
            <a:pPr>
              <a:defRPr/>
            </a:pPr>
            <a:fld id="{CCC9FB95-77A1-422C-A990-0F268B926E52}" type="slidenum">
              <a:rPr lang="ja-JP" altLang="en-US"/>
              <a:pPr>
                <a:defRPr/>
              </a:pPr>
              <a:t>‹#›</a:t>
            </a:fld>
            <a:endParaRPr lang="ja-JP" altLang="en-US"/>
          </a:p>
        </p:txBody>
      </p:sp>
    </p:spTree>
    <p:extLst>
      <p:ext uri="{BB962C8B-B14F-4D97-AF65-F5344CB8AC3E}">
        <p14:creationId xmlns:p14="http://schemas.microsoft.com/office/powerpoint/2010/main" val="2604085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p:txBody>
          <a:bodyPr/>
          <a:lstStyle>
            <a:lvl1pPr>
              <a:defRPr/>
            </a:lvl1pPr>
          </a:lstStyle>
          <a:p>
            <a:pPr>
              <a:defRPr/>
            </a:pPr>
            <a:fld id="{F916E743-4780-4C5B-B50C-E12312DAD2A9}" type="datetime1">
              <a:rPr lang="ja-JP" altLang="en-US"/>
              <a:pPr>
                <a:defRPr/>
              </a:pPr>
              <a:t>2023/7/12</a:t>
            </a:fld>
            <a:endParaRPr lang="ja-JP" altLang="en-US"/>
          </a:p>
        </p:txBody>
      </p:sp>
      <p:sp>
        <p:nvSpPr>
          <p:cNvPr id="8" name="Footer Placeholder 4"/>
          <p:cNvSpPr>
            <a:spLocks noGrp="1"/>
          </p:cNvSpPr>
          <p:nvPr>
            <p:ph type="ftr" sz="quarter" idx="11"/>
          </p:nvPr>
        </p:nvSpPr>
        <p:spPr/>
        <p:txBody>
          <a:bodyPr/>
          <a:lstStyle>
            <a:lvl1pPr>
              <a:defRPr/>
            </a:lvl1pPr>
          </a:lstStyle>
          <a:p>
            <a:pPr>
              <a:defRPr/>
            </a:pPr>
            <a:endParaRPr lang="ja-JP" altLang="en-US"/>
          </a:p>
        </p:txBody>
      </p:sp>
      <p:sp>
        <p:nvSpPr>
          <p:cNvPr id="9" name="Slide Number Placeholder 5"/>
          <p:cNvSpPr>
            <a:spLocks noGrp="1"/>
          </p:cNvSpPr>
          <p:nvPr>
            <p:ph type="sldNum" sz="quarter" idx="12"/>
          </p:nvPr>
        </p:nvSpPr>
        <p:spPr/>
        <p:txBody>
          <a:bodyPr/>
          <a:lstStyle>
            <a:lvl1pPr>
              <a:defRPr/>
            </a:lvl1pPr>
          </a:lstStyle>
          <a:p>
            <a:pPr>
              <a:defRPr/>
            </a:pPr>
            <a:fld id="{4FF3FE1C-5A5F-4A82-ADAC-3F9649A4F66F}" type="slidenum">
              <a:rPr lang="ja-JP" altLang="en-US"/>
              <a:pPr>
                <a:defRPr/>
              </a:pPr>
              <a:t>‹#›</a:t>
            </a:fld>
            <a:endParaRPr lang="ja-JP" altLang="en-US"/>
          </a:p>
        </p:txBody>
      </p:sp>
    </p:spTree>
    <p:extLst>
      <p:ext uri="{BB962C8B-B14F-4D97-AF65-F5344CB8AC3E}">
        <p14:creationId xmlns:p14="http://schemas.microsoft.com/office/powerpoint/2010/main" val="2797526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3"/>
          <p:cNvSpPr>
            <a:spLocks noGrp="1"/>
          </p:cNvSpPr>
          <p:nvPr>
            <p:ph type="dt" sz="half" idx="10"/>
          </p:nvPr>
        </p:nvSpPr>
        <p:spPr/>
        <p:txBody>
          <a:bodyPr/>
          <a:lstStyle>
            <a:lvl1pPr>
              <a:defRPr/>
            </a:lvl1pPr>
          </a:lstStyle>
          <a:p>
            <a:pPr>
              <a:defRPr/>
            </a:pPr>
            <a:fld id="{B243E634-7B77-4435-BD17-8404C1D44EDD}" type="datetime1">
              <a:rPr lang="ja-JP" altLang="en-US"/>
              <a:pPr>
                <a:defRPr/>
              </a:pPr>
              <a:t>2023/7/12</a:t>
            </a:fld>
            <a:endParaRPr lang="ja-JP" altLang="en-US"/>
          </a:p>
        </p:txBody>
      </p:sp>
      <p:sp>
        <p:nvSpPr>
          <p:cNvPr id="4" name="Footer Placeholder 4"/>
          <p:cNvSpPr>
            <a:spLocks noGrp="1"/>
          </p:cNvSpPr>
          <p:nvPr>
            <p:ph type="ftr" sz="quarter" idx="11"/>
          </p:nvPr>
        </p:nvSpPr>
        <p:spPr/>
        <p:txBody>
          <a:bodyPr/>
          <a:lstStyle>
            <a:lvl1pPr>
              <a:defRPr/>
            </a:lvl1pPr>
          </a:lstStyle>
          <a:p>
            <a:pPr>
              <a:defRPr/>
            </a:pPr>
            <a:endParaRPr lang="ja-JP" altLang="en-US"/>
          </a:p>
        </p:txBody>
      </p:sp>
      <p:sp>
        <p:nvSpPr>
          <p:cNvPr id="5" name="Slide Number Placeholder 5"/>
          <p:cNvSpPr>
            <a:spLocks noGrp="1"/>
          </p:cNvSpPr>
          <p:nvPr>
            <p:ph type="sldNum" sz="quarter" idx="12"/>
          </p:nvPr>
        </p:nvSpPr>
        <p:spPr/>
        <p:txBody>
          <a:bodyPr/>
          <a:lstStyle>
            <a:lvl1pPr>
              <a:defRPr/>
            </a:lvl1pPr>
          </a:lstStyle>
          <a:p>
            <a:pPr>
              <a:defRPr/>
            </a:pPr>
            <a:fld id="{14A10A56-3A24-431C-8BFA-36A1A187F7BB}" type="slidenum">
              <a:rPr lang="ja-JP" altLang="en-US"/>
              <a:pPr>
                <a:defRPr/>
              </a:pPr>
              <a:t>‹#›</a:t>
            </a:fld>
            <a:endParaRPr lang="ja-JP" altLang="en-US"/>
          </a:p>
        </p:txBody>
      </p:sp>
    </p:spTree>
    <p:extLst>
      <p:ext uri="{BB962C8B-B14F-4D97-AF65-F5344CB8AC3E}">
        <p14:creationId xmlns:p14="http://schemas.microsoft.com/office/powerpoint/2010/main" val="201722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defRPr/>
            </a:lvl1pPr>
          </a:lstStyle>
          <a:p>
            <a:pPr>
              <a:defRPr/>
            </a:pPr>
            <a:fld id="{B9819AD5-DBA1-4619-9332-89A16685372C}" type="datetime1">
              <a:rPr lang="ja-JP" altLang="en-US"/>
              <a:pPr>
                <a:defRPr/>
              </a:pPr>
              <a:t>2023/7/12</a:t>
            </a:fld>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vl1pPr>
          </a:lstStyle>
          <a:p>
            <a:pPr>
              <a:defRPr/>
            </a:pPr>
            <a:fld id="{5AB625CF-87D2-4F5E-99EB-C8F273CD14D4}" type="slidenum">
              <a:rPr lang="en-US" altLang="ja-JP"/>
              <a:pPr>
                <a:defRPr/>
              </a:pPr>
              <a:t>‹#›</a:t>
            </a:fld>
            <a:endParaRPr lang="en-US" altLang="ja-JP"/>
          </a:p>
        </p:txBody>
      </p:sp>
    </p:spTree>
    <p:extLst>
      <p:ext uri="{BB962C8B-B14F-4D97-AF65-F5344CB8AC3E}">
        <p14:creationId xmlns:p14="http://schemas.microsoft.com/office/powerpoint/2010/main" val="330461554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08AEDC3-EC32-4316-BFFC-B915A0A1051C}" type="datetime1">
              <a:rPr lang="ja-JP" altLang="en-US"/>
              <a:pPr>
                <a:defRPr/>
              </a:pPr>
              <a:t>2023/7/12</a:t>
            </a:fld>
            <a:endParaRPr lang="ja-JP" altLang="en-US"/>
          </a:p>
        </p:txBody>
      </p:sp>
      <p:sp>
        <p:nvSpPr>
          <p:cNvPr id="3" name="Footer Placeholder 4"/>
          <p:cNvSpPr>
            <a:spLocks noGrp="1"/>
          </p:cNvSpPr>
          <p:nvPr>
            <p:ph type="ftr" sz="quarter" idx="11"/>
          </p:nvPr>
        </p:nvSpPr>
        <p:spPr/>
        <p:txBody>
          <a:bodyPr/>
          <a:lstStyle>
            <a:lvl1pPr>
              <a:defRPr/>
            </a:lvl1pPr>
          </a:lstStyle>
          <a:p>
            <a:pPr>
              <a:defRPr/>
            </a:pPr>
            <a:endParaRPr lang="ja-JP" altLang="en-US"/>
          </a:p>
        </p:txBody>
      </p:sp>
      <p:sp>
        <p:nvSpPr>
          <p:cNvPr id="4" name="Slide Number Placeholder 5"/>
          <p:cNvSpPr>
            <a:spLocks noGrp="1"/>
          </p:cNvSpPr>
          <p:nvPr>
            <p:ph type="sldNum" sz="quarter" idx="12"/>
          </p:nvPr>
        </p:nvSpPr>
        <p:spPr/>
        <p:txBody>
          <a:bodyPr/>
          <a:lstStyle>
            <a:lvl1pPr>
              <a:defRPr/>
            </a:lvl1pPr>
          </a:lstStyle>
          <a:p>
            <a:pPr>
              <a:defRPr/>
            </a:pPr>
            <a:fld id="{04FCF41A-2843-411D-8379-63EFCD16C13F}" type="slidenum">
              <a:rPr lang="ja-JP" altLang="en-US"/>
              <a:pPr>
                <a:defRPr/>
              </a:pPr>
              <a:t>‹#›</a:t>
            </a:fld>
            <a:endParaRPr lang="ja-JP" altLang="en-US"/>
          </a:p>
        </p:txBody>
      </p:sp>
    </p:spTree>
    <p:extLst>
      <p:ext uri="{BB962C8B-B14F-4D97-AF65-F5344CB8AC3E}">
        <p14:creationId xmlns:p14="http://schemas.microsoft.com/office/powerpoint/2010/main" val="12182240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3"/>
          <p:cNvSpPr>
            <a:spLocks noGrp="1"/>
          </p:cNvSpPr>
          <p:nvPr>
            <p:ph type="dt" sz="half" idx="10"/>
          </p:nvPr>
        </p:nvSpPr>
        <p:spPr/>
        <p:txBody>
          <a:bodyPr/>
          <a:lstStyle>
            <a:lvl1pPr>
              <a:defRPr/>
            </a:lvl1pPr>
          </a:lstStyle>
          <a:p>
            <a:pPr>
              <a:defRPr/>
            </a:pPr>
            <a:fld id="{7C7A3272-A85E-4E4D-81CD-DA93C4B752C0}" type="datetime1">
              <a:rPr lang="ja-JP" altLang="en-US"/>
              <a:pPr>
                <a:defRPr/>
              </a:pPr>
              <a:t>2023/7/12</a:t>
            </a:fld>
            <a:endParaRPr lang="ja-JP" altLang="en-US"/>
          </a:p>
        </p:txBody>
      </p:sp>
      <p:sp>
        <p:nvSpPr>
          <p:cNvPr id="6" name="Footer Placeholder 4"/>
          <p:cNvSpPr>
            <a:spLocks noGrp="1"/>
          </p:cNvSpPr>
          <p:nvPr>
            <p:ph type="ftr" sz="quarter" idx="11"/>
          </p:nvPr>
        </p:nvSpPr>
        <p:spPr/>
        <p:txBody>
          <a:bodyPr/>
          <a:lstStyle>
            <a:lvl1pPr>
              <a:defRPr/>
            </a:lvl1pPr>
          </a:lstStyle>
          <a:p>
            <a:pPr>
              <a:defRPr/>
            </a:pPr>
            <a:endParaRPr lang="ja-JP" altLang="en-US"/>
          </a:p>
        </p:txBody>
      </p:sp>
      <p:sp>
        <p:nvSpPr>
          <p:cNvPr id="7" name="Slide Number Placeholder 5"/>
          <p:cNvSpPr>
            <a:spLocks noGrp="1"/>
          </p:cNvSpPr>
          <p:nvPr>
            <p:ph type="sldNum" sz="quarter" idx="12"/>
          </p:nvPr>
        </p:nvSpPr>
        <p:spPr/>
        <p:txBody>
          <a:bodyPr/>
          <a:lstStyle>
            <a:lvl1pPr>
              <a:defRPr/>
            </a:lvl1pPr>
          </a:lstStyle>
          <a:p>
            <a:pPr>
              <a:defRPr/>
            </a:pPr>
            <a:fld id="{83A68B84-5E3E-4647-B96B-58A9316482F8}" type="slidenum">
              <a:rPr lang="ja-JP" altLang="en-US"/>
              <a:pPr>
                <a:defRPr/>
              </a:pPr>
              <a:t>‹#›</a:t>
            </a:fld>
            <a:endParaRPr lang="ja-JP" altLang="en-US"/>
          </a:p>
        </p:txBody>
      </p:sp>
    </p:spTree>
    <p:extLst>
      <p:ext uri="{BB962C8B-B14F-4D97-AF65-F5344CB8AC3E}">
        <p14:creationId xmlns:p14="http://schemas.microsoft.com/office/powerpoint/2010/main" val="17561528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図を追加</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3"/>
          <p:cNvSpPr>
            <a:spLocks noGrp="1"/>
          </p:cNvSpPr>
          <p:nvPr>
            <p:ph type="dt" sz="half" idx="10"/>
          </p:nvPr>
        </p:nvSpPr>
        <p:spPr/>
        <p:txBody>
          <a:bodyPr/>
          <a:lstStyle>
            <a:lvl1pPr>
              <a:defRPr/>
            </a:lvl1pPr>
          </a:lstStyle>
          <a:p>
            <a:pPr>
              <a:defRPr/>
            </a:pPr>
            <a:fld id="{21738F40-7E1D-49A3-9356-67AAEAFACE03}" type="datetime1">
              <a:rPr lang="ja-JP" altLang="en-US"/>
              <a:pPr>
                <a:defRPr/>
              </a:pPr>
              <a:t>2023/7/12</a:t>
            </a:fld>
            <a:endParaRPr lang="ja-JP" altLang="en-US"/>
          </a:p>
        </p:txBody>
      </p:sp>
      <p:sp>
        <p:nvSpPr>
          <p:cNvPr id="6" name="Footer Placeholder 4"/>
          <p:cNvSpPr>
            <a:spLocks noGrp="1"/>
          </p:cNvSpPr>
          <p:nvPr>
            <p:ph type="ftr" sz="quarter" idx="11"/>
          </p:nvPr>
        </p:nvSpPr>
        <p:spPr/>
        <p:txBody>
          <a:bodyPr/>
          <a:lstStyle>
            <a:lvl1pPr>
              <a:defRPr/>
            </a:lvl1pPr>
          </a:lstStyle>
          <a:p>
            <a:pPr>
              <a:defRPr/>
            </a:pPr>
            <a:endParaRPr lang="ja-JP" altLang="en-US"/>
          </a:p>
        </p:txBody>
      </p:sp>
      <p:sp>
        <p:nvSpPr>
          <p:cNvPr id="7" name="Slide Number Placeholder 5"/>
          <p:cNvSpPr>
            <a:spLocks noGrp="1"/>
          </p:cNvSpPr>
          <p:nvPr>
            <p:ph type="sldNum" sz="quarter" idx="12"/>
          </p:nvPr>
        </p:nvSpPr>
        <p:spPr/>
        <p:txBody>
          <a:bodyPr/>
          <a:lstStyle>
            <a:lvl1pPr>
              <a:defRPr/>
            </a:lvl1pPr>
          </a:lstStyle>
          <a:p>
            <a:pPr>
              <a:defRPr/>
            </a:pPr>
            <a:fld id="{2F8C1CFF-D371-4206-90F9-04C7CEE5CD1C}" type="slidenum">
              <a:rPr lang="ja-JP" altLang="en-US"/>
              <a:pPr>
                <a:defRPr/>
              </a:pPr>
              <a:t>‹#›</a:t>
            </a:fld>
            <a:endParaRPr lang="ja-JP" altLang="en-US"/>
          </a:p>
        </p:txBody>
      </p:sp>
    </p:spTree>
    <p:extLst>
      <p:ext uri="{BB962C8B-B14F-4D97-AF65-F5344CB8AC3E}">
        <p14:creationId xmlns:p14="http://schemas.microsoft.com/office/powerpoint/2010/main" val="1861602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E9BAA296-40C1-46CF-96B7-34C6160A0C29}" type="datetime1">
              <a:rPr lang="ja-JP" altLang="en-US"/>
              <a:pPr>
                <a:defRPr/>
              </a:pPr>
              <a:t>2023/7/12</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22E20751-DC72-48C0-BC83-5C1DEA788514}" type="slidenum">
              <a:rPr lang="ja-JP" altLang="en-US"/>
              <a:pPr>
                <a:defRPr/>
              </a:pPr>
              <a:t>‹#›</a:t>
            </a:fld>
            <a:endParaRPr lang="ja-JP" altLang="en-US"/>
          </a:p>
        </p:txBody>
      </p:sp>
    </p:spTree>
    <p:extLst>
      <p:ext uri="{BB962C8B-B14F-4D97-AF65-F5344CB8AC3E}">
        <p14:creationId xmlns:p14="http://schemas.microsoft.com/office/powerpoint/2010/main" val="1365089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4A46ECEB-A186-451B-BB0D-BF0FAEF7A6A4}" type="datetime1">
              <a:rPr lang="ja-JP" altLang="en-US"/>
              <a:pPr>
                <a:defRPr/>
              </a:pPr>
              <a:t>2023/7/12</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219E198B-CDC4-4F22-842A-535E9729617F}" type="slidenum">
              <a:rPr lang="ja-JP" altLang="en-US"/>
              <a:pPr>
                <a:defRPr/>
              </a:pPr>
              <a:t>‹#›</a:t>
            </a:fld>
            <a:endParaRPr lang="ja-JP" altLang="en-US"/>
          </a:p>
        </p:txBody>
      </p:sp>
    </p:spTree>
    <p:extLst>
      <p:ext uri="{BB962C8B-B14F-4D97-AF65-F5344CB8AC3E}">
        <p14:creationId xmlns:p14="http://schemas.microsoft.com/office/powerpoint/2010/main" val="32251316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2"/>
            <a:ext cx="8229600" cy="4525963"/>
          </a:xfrm>
        </p:spPr>
        <p:txBody>
          <a:bodyPr rtlCol="0">
            <a:normAutofit/>
          </a:bodyPr>
          <a:lstStyle/>
          <a:p>
            <a:pPr lvl="0"/>
            <a:endParaRPr lang="ja-JP" altLang="en-US" noProof="0" smtClean="0"/>
          </a:p>
        </p:txBody>
      </p:sp>
      <p:sp>
        <p:nvSpPr>
          <p:cNvPr id="4" name="Rectangle 4"/>
          <p:cNvSpPr>
            <a:spLocks noGrp="1" noChangeArrowheads="1"/>
          </p:cNvSpPr>
          <p:nvPr>
            <p:ph type="dt" sz="half" idx="10"/>
          </p:nvPr>
        </p:nvSpPr>
        <p:spPr/>
        <p:txBody>
          <a:bodyPr/>
          <a:lstStyle>
            <a:lvl1pPr>
              <a:defRPr/>
            </a:lvl1pPr>
          </a:lstStyle>
          <a:p>
            <a:pPr>
              <a:defRPr/>
            </a:pPr>
            <a:fld id="{630A34C3-9E32-4DF7-9EAD-20A9CBE4FF1A}" type="datetime1">
              <a:rPr lang="ja-JP" altLang="en-US"/>
              <a:pPr>
                <a:defRPr/>
              </a:pPr>
              <a:t>2023/7/12</a:t>
            </a:fld>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vl1pPr>
          </a:lstStyle>
          <a:p>
            <a:pPr>
              <a:defRPr/>
            </a:pPr>
            <a:fld id="{7B94A497-A027-43E6-BFF1-4E88288E47E8}" type="slidenum">
              <a:rPr lang="en-US" altLang="ja-JP"/>
              <a:pPr>
                <a:defRPr/>
              </a:pPr>
              <a:t>‹#›</a:t>
            </a:fld>
            <a:endParaRPr lang="en-US" altLang="ja-JP"/>
          </a:p>
        </p:txBody>
      </p:sp>
    </p:spTree>
    <p:extLst>
      <p:ext uri="{BB962C8B-B14F-4D97-AF65-F5344CB8AC3E}">
        <p14:creationId xmlns:p14="http://schemas.microsoft.com/office/powerpoint/2010/main" val="811045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p:txBody>
          <a:bodyPr/>
          <a:lstStyle>
            <a:lvl1pPr>
              <a:defRPr/>
            </a:lvl1pPr>
          </a:lstStyle>
          <a:p>
            <a:pPr>
              <a:defRPr/>
            </a:pPr>
            <a:fld id="{8F9D7788-3FBF-4223-B81F-44541B57F219}" type="datetime1">
              <a:rPr lang="ja-JP" altLang="en-US"/>
              <a:pPr>
                <a:defRPr/>
              </a:pPr>
              <a:t>2023/7/12</a:t>
            </a:fld>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vl1pPr>
          </a:lstStyle>
          <a:p>
            <a:pPr>
              <a:defRPr/>
            </a:pPr>
            <a:fld id="{A79A32E9-CD2E-4FBF-B7A4-77BB8A6D60C0}" type="slidenum">
              <a:rPr lang="en-US" altLang="ja-JP"/>
              <a:pPr>
                <a:defRPr/>
              </a:pPr>
              <a:t>‹#›</a:t>
            </a:fld>
            <a:endParaRPr lang="en-US" altLang="ja-JP"/>
          </a:p>
        </p:txBody>
      </p:sp>
    </p:spTree>
    <p:extLst>
      <p:ext uri="{BB962C8B-B14F-4D97-AF65-F5344CB8AC3E}">
        <p14:creationId xmlns:p14="http://schemas.microsoft.com/office/powerpoint/2010/main" val="7853472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a:defRPr/>
            </a:lvl1pPr>
          </a:lstStyle>
          <a:p>
            <a:pPr>
              <a:defRPr/>
            </a:pPr>
            <a:fld id="{82FDC1B2-57ED-43BD-933D-F143D2226FA8}" type="datetime1">
              <a:rPr lang="ja-JP" altLang="en-US"/>
              <a:pPr>
                <a:defRPr/>
              </a:pPr>
              <a:t>2023/7/12</a:t>
            </a:fld>
            <a:endParaRPr lang="en-US" altLang="ja-JP"/>
          </a:p>
        </p:txBody>
      </p:sp>
      <p:sp>
        <p:nvSpPr>
          <p:cNvPr id="6" name="Rectangle 5"/>
          <p:cNvSpPr>
            <a:spLocks noGrp="1" noChangeArrowheads="1"/>
          </p:cNvSpPr>
          <p:nvPr>
            <p:ph type="ftr" sz="quarter" idx="11"/>
          </p:nvPr>
        </p:nvSpPr>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a:lvl1pPr>
          </a:lstStyle>
          <a:p>
            <a:pPr>
              <a:defRPr/>
            </a:pPr>
            <a:fld id="{C25B7E1B-0519-4AF9-BC48-21973EF846CB}" type="slidenum">
              <a:rPr lang="en-US" altLang="ja-JP"/>
              <a:pPr>
                <a:defRPr/>
              </a:pPr>
              <a:t>‹#›</a:t>
            </a:fld>
            <a:endParaRPr lang="en-US" altLang="ja-JP"/>
          </a:p>
        </p:txBody>
      </p:sp>
    </p:spTree>
    <p:extLst>
      <p:ext uri="{BB962C8B-B14F-4D97-AF65-F5344CB8AC3E}">
        <p14:creationId xmlns:p14="http://schemas.microsoft.com/office/powerpoint/2010/main" val="382770738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a:defRPr/>
            </a:lvl1pPr>
          </a:lstStyle>
          <a:p>
            <a:pPr>
              <a:defRPr/>
            </a:pPr>
            <a:fld id="{D2B3DD54-0F0A-4A16-8B54-BF25460FF9E7}" type="datetime1">
              <a:rPr lang="ja-JP" altLang="en-US"/>
              <a:pPr>
                <a:defRPr/>
              </a:pPr>
              <a:t>2023/7/12</a:t>
            </a:fld>
            <a:endParaRPr lang="en-US" altLang="ja-JP"/>
          </a:p>
        </p:txBody>
      </p:sp>
      <p:sp>
        <p:nvSpPr>
          <p:cNvPr id="8" name="Rectangle 5"/>
          <p:cNvSpPr>
            <a:spLocks noGrp="1" noChangeArrowheads="1"/>
          </p:cNvSpPr>
          <p:nvPr>
            <p:ph type="ftr" sz="quarter" idx="11"/>
          </p:nvPr>
        </p:nvSpPr>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a:defRPr/>
            </a:lvl1pPr>
          </a:lstStyle>
          <a:p>
            <a:pPr>
              <a:defRPr/>
            </a:pPr>
            <a:fld id="{A3EE9422-6581-40E8-806E-75843DD817DE}" type="slidenum">
              <a:rPr lang="en-US" altLang="ja-JP"/>
              <a:pPr>
                <a:defRPr/>
              </a:pPr>
              <a:t>‹#›</a:t>
            </a:fld>
            <a:endParaRPr lang="en-US" altLang="ja-JP"/>
          </a:p>
        </p:txBody>
      </p:sp>
    </p:spTree>
    <p:extLst>
      <p:ext uri="{BB962C8B-B14F-4D97-AF65-F5344CB8AC3E}">
        <p14:creationId xmlns:p14="http://schemas.microsoft.com/office/powerpoint/2010/main" val="182425561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p:txBody>
          <a:bodyPr/>
          <a:lstStyle>
            <a:lvl1pPr>
              <a:defRPr/>
            </a:lvl1pPr>
          </a:lstStyle>
          <a:p>
            <a:pPr>
              <a:defRPr/>
            </a:pPr>
            <a:fld id="{07B29C28-B625-4334-9C10-B11F982F24FF}" type="datetime1">
              <a:rPr lang="ja-JP" altLang="en-US"/>
              <a:pPr>
                <a:defRPr/>
              </a:pPr>
              <a:t>2023/7/12</a:t>
            </a:fld>
            <a:endParaRPr lang="en-US" altLang="ja-JP"/>
          </a:p>
        </p:txBody>
      </p:sp>
      <p:sp>
        <p:nvSpPr>
          <p:cNvPr id="4" name="Rectangle 5"/>
          <p:cNvSpPr>
            <a:spLocks noGrp="1" noChangeArrowheads="1"/>
          </p:cNvSpPr>
          <p:nvPr>
            <p:ph type="ftr" sz="quarter" idx="11"/>
          </p:nvPr>
        </p:nvSpPr>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a:lvl1pPr>
          </a:lstStyle>
          <a:p>
            <a:pPr>
              <a:defRPr/>
            </a:pPr>
            <a:fld id="{6C7B6412-6065-41BE-BD18-48AF48FBB69F}" type="slidenum">
              <a:rPr lang="en-US" altLang="ja-JP"/>
              <a:pPr>
                <a:defRPr/>
              </a:pPr>
              <a:t>‹#›</a:t>
            </a:fld>
            <a:endParaRPr lang="en-US" altLang="ja-JP"/>
          </a:p>
        </p:txBody>
      </p:sp>
    </p:spTree>
    <p:extLst>
      <p:ext uri="{BB962C8B-B14F-4D97-AF65-F5344CB8AC3E}">
        <p14:creationId xmlns:p14="http://schemas.microsoft.com/office/powerpoint/2010/main" val="221142758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0A42610E-125E-4A27-8D72-F33CB7730191}" type="datetime1">
              <a:rPr lang="ja-JP" altLang="en-US"/>
              <a:pPr>
                <a:defRPr/>
              </a:pPr>
              <a:t>2023/7/12</a:t>
            </a:fld>
            <a:endParaRPr lang="en-US" altLang="ja-JP"/>
          </a:p>
        </p:txBody>
      </p:sp>
      <p:sp>
        <p:nvSpPr>
          <p:cNvPr id="3" name="Rectangle 5"/>
          <p:cNvSpPr>
            <a:spLocks noGrp="1" noChangeArrowheads="1"/>
          </p:cNvSpPr>
          <p:nvPr>
            <p:ph type="ftr" sz="quarter" idx="11"/>
          </p:nvPr>
        </p:nvSpPr>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a:lvl1pPr>
          </a:lstStyle>
          <a:p>
            <a:pPr>
              <a:defRPr/>
            </a:pPr>
            <a:fld id="{2D560C24-62D4-418F-BCBF-3461222C3FCF}" type="slidenum">
              <a:rPr lang="en-US" altLang="ja-JP"/>
              <a:pPr>
                <a:defRPr/>
              </a:pPr>
              <a:t>‹#›</a:t>
            </a:fld>
            <a:endParaRPr lang="en-US" altLang="ja-JP"/>
          </a:p>
        </p:txBody>
      </p:sp>
    </p:spTree>
    <p:extLst>
      <p:ext uri="{BB962C8B-B14F-4D97-AF65-F5344CB8AC3E}">
        <p14:creationId xmlns:p14="http://schemas.microsoft.com/office/powerpoint/2010/main" val="68398907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a:defRPr/>
            </a:lvl1pPr>
          </a:lstStyle>
          <a:p>
            <a:pPr>
              <a:defRPr/>
            </a:pPr>
            <a:fld id="{C00BC6E8-E22F-44C3-A7C5-248576A25FE2}" type="datetime1">
              <a:rPr lang="ja-JP" altLang="en-US"/>
              <a:pPr>
                <a:defRPr/>
              </a:pPr>
              <a:t>2023/7/12</a:t>
            </a:fld>
            <a:endParaRPr lang="en-US" altLang="ja-JP"/>
          </a:p>
        </p:txBody>
      </p:sp>
      <p:sp>
        <p:nvSpPr>
          <p:cNvPr id="6" name="Rectangle 5"/>
          <p:cNvSpPr>
            <a:spLocks noGrp="1" noChangeArrowheads="1"/>
          </p:cNvSpPr>
          <p:nvPr>
            <p:ph type="ftr" sz="quarter" idx="11"/>
          </p:nvPr>
        </p:nvSpPr>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a:lvl1pPr>
          </a:lstStyle>
          <a:p>
            <a:pPr>
              <a:defRPr/>
            </a:pPr>
            <a:fld id="{DD596EF1-46A9-48AA-ADC2-5C10FBF027F3}" type="slidenum">
              <a:rPr lang="en-US" altLang="ja-JP"/>
              <a:pPr>
                <a:defRPr/>
              </a:pPr>
              <a:t>‹#›</a:t>
            </a:fld>
            <a:endParaRPr lang="en-US" altLang="ja-JP"/>
          </a:p>
        </p:txBody>
      </p:sp>
    </p:spTree>
    <p:extLst>
      <p:ext uri="{BB962C8B-B14F-4D97-AF65-F5344CB8AC3E}">
        <p14:creationId xmlns:p14="http://schemas.microsoft.com/office/powerpoint/2010/main" val="286160432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a:defRPr/>
            </a:lvl1pPr>
          </a:lstStyle>
          <a:p>
            <a:pPr>
              <a:defRPr/>
            </a:pPr>
            <a:fld id="{2BE1E9E6-E05A-43C2-929A-A75CA8F6D349}" type="datetime1">
              <a:rPr lang="ja-JP" altLang="en-US"/>
              <a:pPr>
                <a:defRPr/>
              </a:pPr>
              <a:t>2023/7/12</a:t>
            </a:fld>
            <a:endParaRPr lang="en-US" altLang="ja-JP"/>
          </a:p>
        </p:txBody>
      </p:sp>
      <p:sp>
        <p:nvSpPr>
          <p:cNvPr id="6" name="Rectangle 5"/>
          <p:cNvSpPr>
            <a:spLocks noGrp="1" noChangeArrowheads="1"/>
          </p:cNvSpPr>
          <p:nvPr>
            <p:ph type="ftr" sz="quarter" idx="11"/>
          </p:nvPr>
        </p:nvSpPr>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a:lvl1pPr>
          </a:lstStyle>
          <a:p>
            <a:pPr>
              <a:defRPr/>
            </a:pPr>
            <a:fld id="{71C401D7-999C-480A-ACD5-ADB4A1F336A5}" type="slidenum">
              <a:rPr lang="en-US" altLang="ja-JP"/>
              <a:pPr>
                <a:defRPr/>
              </a:pPr>
              <a:t>‹#›</a:t>
            </a:fld>
            <a:endParaRPr lang="en-US" altLang="ja-JP"/>
          </a:p>
        </p:txBody>
      </p:sp>
    </p:spTree>
    <p:extLst>
      <p:ext uri="{BB962C8B-B14F-4D97-AF65-F5344CB8AC3E}">
        <p14:creationId xmlns:p14="http://schemas.microsoft.com/office/powerpoint/2010/main" val="230104341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b="0"/>
            </a:lvl1pPr>
          </a:lstStyle>
          <a:p>
            <a:pPr>
              <a:defRPr/>
            </a:pPr>
            <a:fld id="{CEB5D7DD-E5FE-43DF-AB34-008022A0FFCB}" type="datetime1">
              <a:rPr lang="ja-JP" altLang="en-US"/>
              <a:pPr>
                <a:defRPr/>
              </a:pPr>
              <a:t>2023/7/12</a:t>
            </a:fld>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b="0"/>
            </a:lvl1pPr>
          </a:lstStyle>
          <a:p>
            <a:pPr>
              <a:defRPr/>
            </a:pPr>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b="0"/>
            </a:lvl1pPr>
          </a:lstStyle>
          <a:p>
            <a:pPr>
              <a:defRPr/>
            </a:pPr>
            <a:fld id="{1799EBBB-08A1-4E24-8179-9B91286D63E6}"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9809" r:id="rId1"/>
    <p:sldLayoutId id="2147489810" r:id="rId2"/>
    <p:sldLayoutId id="2147489811" r:id="rId3"/>
    <p:sldLayoutId id="2147489812" r:id="rId4"/>
    <p:sldLayoutId id="2147489813" r:id="rId5"/>
    <p:sldLayoutId id="2147489814" r:id="rId6"/>
    <p:sldLayoutId id="2147489815" r:id="rId7"/>
    <p:sldLayoutId id="2147489816" r:id="rId8"/>
    <p:sldLayoutId id="2147489817" r:id="rId9"/>
    <p:sldLayoutId id="2147489818" r:id="rId10"/>
    <p:sldLayoutId id="2147489819" r:id="rId11"/>
    <p:sldLayoutId id="2147489820" r:id="rId12"/>
    <p:sldLayoutId id="2147489821" r:id="rId13"/>
  </p:sldLayoutIdLst>
  <p:transition/>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endParaRPr lang="en-US" altLang="ja-JP" smtClean="0"/>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4F1926C-A32C-4451-A4A0-145F0E40ACB4}" type="datetime1">
              <a:rPr lang="ja-JP" altLang="en-US"/>
              <a:pPr>
                <a:defRPr/>
              </a:pPr>
              <a:t>2023/7/12</a:t>
            </a:fld>
            <a:endParaRPr lang="ja-JP"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2ADDA4B-45AD-4686-9C7F-486E98BD2F46}"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9787" r:id="rId1"/>
    <p:sldLayoutId id="2147489788" r:id="rId2"/>
    <p:sldLayoutId id="2147489789" r:id="rId3"/>
    <p:sldLayoutId id="2147489790" r:id="rId4"/>
    <p:sldLayoutId id="2147489791" r:id="rId5"/>
    <p:sldLayoutId id="2147489792" r:id="rId6"/>
    <p:sldLayoutId id="2147489793" r:id="rId7"/>
    <p:sldLayoutId id="2147489794" r:id="rId8"/>
    <p:sldLayoutId id="2147489795" r:id="rId9"/>
    <p:sldLayoutId id="2147489796" r:id="rId10"/>
    <p:sldLayoutId id="2147489797" r:id="rId11"/>
    <p:sldLayoutId id="2147489822" r:id="rId12"/>
  </p:sldLayoutIdLst>
  <p:hf hdr="0" ftr="0" dt="0"/>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テキスト ボックス 1"/>
          <p:cNvSpPr txBox="1">
            <a:spLocks noChangeArrowheads="1"/>
          </p:cNvSpPr>
          <p:nvPr/>
        </p:nvSpPr>
        <p:spPr bwMode="auto">
          <a:xfrm>
            <a:off x="149225" y="241300"/>
            <a:ext cx="88106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8000" dirty="0"/>
              <a:t>漏水の修繕（修理）</a:t>
            </a:r>
          </a:p>
        </p:txBody>
      </p:sp>
      <p:sp>
        <p:nvSpPr>
          <p:cNvPr id="100357"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fld id="{2AE486A8-A54F-4AEF-AD49-66163D328116}" type="slidenum">
              <a:rPr lang="en-US" altLang="ja-JP" sz="1400" smtClean="0"/>
              <a:pPr>
                <a:spcBef>
                  <a:spcPct val="0"/>
                </a:spcBef>
                <a:buFontTx/>
                <a:buNone/>
              </a:pPr>
              <a:t>1</a:t>
            </a:fld>
            <a:endParaRPr lang="en-US" altLang="ja-JP" sz="1400" smtClean="0"/>
          </a:p>
        </p:txBody>
      </p:sp>
      <p:sp>
        <p:nvSpPr>
          <p:cNvPr id="100358" name="テキスト ボックス 2"/>
          <p:cNvSpPr txBox="1">
            <a:spLocks noChangeArrowheads="1"/>
          </p:cNvSpPr>
          <p:nvPr/>
        </p:nvSpPr>
        <p:spPr bwMode="auto">
          <a:xfrm>
            <a:off x="398462" y="2373033"/>
            <a:ext cx="805973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nSpc>
                <a:spcPct val="150000"/>
              </a:lnSpc>
              <a:spcBef>
                <a:spcPct val="0"/>
              </a:spcBef>
              <a:buFontTx/>
              <a:buNone/>
            </a:pPr>
            <a:r>
              <a:rPr lang="ja-JP" altLang="en-US" sz="2800" dirty="0" smtClean="0"/>
              <a:t>豊橋市内で発生した漏水を</a:t>
            </a:r>
            <a:endParaRPr lang="en-US" altLang="ja-JP" sz="2800" dirty="0" smtClean="0"/>
          </a:p>
          <a:p>
            <a:pPr>
              <a:lnSpc>
                <a:spcPct val="150000"/>
              </a:lnSpc>
              <a:spcBef>
                <a:spcPct val="0"/>
              </a:spcBef>
              <a:buFontTx/>
              <a:buNone/>
            </a:pPr>
            <a:r>
              <a:rPr lang="ja-JP" altLang="en-US" sz="2800" dirty="0" smtClean="0"/>
              <a:t>修繕（修理）した数は、</a:t>
            </a:r>
            <a:endParaRPr lang="en-US" altLang="ja-JP" sz="2800" dirty="0" smtClean="0"/>
          </a:p>
          <a:p>
            <a:pPr>
              <a:lnSpc>
                <a:spcPct val="150000"/>
              </a:lnSpc>
              <a:spcBef>
                <a:spcPct val="0"/>
              </a:spcBef>
              <a:buFontTx/>
              <a:buNone/>
            </a:pPr>
            <a:r>
              <a:rPr lang="ja-JP" altLang="en-US" sz="2800" dirty="0" smtClean="0"/>
              <a:t>過去</a:t>
            </a:r>
            <a:r>
              <a:rPr lang="en-US" altLang="ja-JP" sz="2800" dirty="0"/>
              <a:t>3</a:t>
            </a:r>
            <a:r>
              <a:rPr lang="ja-JP" altLang="en-US" sz="2800" dirty="0" smtClean="0"/>
              <a:t>年間で平均</a:t>
            </a:r>
            <a:endParaRPr lang="en-US" altLang="ja-JP" sz="2800" dirty="0"/>
          </a:p>
        </p:txBody>
      </p:sp>
      <p:sp>
        <p:nvSpPr>
          <p:cNvPr id="8" name="テキスト ボックス 1"/>
          <p:cNvSpPr txBox="1">
            <a:spLocks noChangeArrowheads="1"/>
          </p:cNvSpPr>
          <p:nvPr/>
        </p:nvSpPr>
        <p:spPr bwMode="auto">
          <a:xfrm>
            <a:off x="3082633" y="3296684"/>
            <a:ext cx="3725862" cy="10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nSpc>
                <a:spcPct val="150000"/>
              </a:lnSpc>
              <a:spcBef>
                <a:spcPct val="0"/>
              </a:spcBef>
              <a:buFontTx/>
              <a:buNone/>
            </a:pPr>
            <a:r>
              <a:rPr lang="en-US" altLang="ja-JP" sz="4800" u="sng" dirty="0">
                <a:solidFill>
                  <a:srgbClr val="FF0000"/>
                </a:solidFill>
              </a:rPr>
              <a:t>160</a:t>
            </a:r>
            <a:endParaRPr lang="en-US" altLang="ja-JP" sz="4800" dirty="0"/>
          </a:p>
        </p:txBody>
      </p:sp>
      <p:sp>
        <p:nvSpPr>
          <p:cNvPr id="100361" name="テキスト ボックス 1"/>
          <p:cNvSpPr txBox="1">
            <a:spLocks noChangeArrowheads="1"/>
          </p:cNvSpPr>
          <p:nvPr/>
        </p:nvSpPr>
        <p:spPr bwMode="auto">
          <a:xfrm>
            <a:off x="4076386" y="3641728"/>
            <a:ext cx="3725863"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nSpc>
                <a:spcPct val="150000"/>
              </a:lnSpc>
              <a:spcBef>
                <a:spcPct val="0"/>
              </a:spcBef>
              <a:buFontTx/>
              <a:buNone/>
            </a:pPr>
            <a:r>
              <a:rPr lang="ja-JP" altLang="en-US" sz="2800" b="0" dirty="0" smtClean="0"/>
              <a:t>件！</a:t>
            </a:r>
            <a:endParaRPr lang="en-US" altLang="ja-JP" sz="2800" b="0" dirty="0"/>
          </a:p>
        </p:txBody>
      </p:sp>
      <p:cxnSp>
        <p:nvCxnSpPr>
          <p:cNvPr id="17" name="直線コネクタ 16"/>
          <p:cNvCxnSpPr/>
          <p:nvPr/>
        </p:nvCxnSpPr>
        <p:spPr bwMode="auto">
          <a:xfrm>
            <a:off x="3097603" y="4249489"/>
            <a:ext cx="1121620"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
        <p:nvSpPr>
          <p:cNvPr id="15" name="テキスト ボックス 2"/>
          <p:cNvSpPr txBox="1">
            <a:spLocks noChangeArrowheads="1"/>
          </p:cNvSpPr>
          <p:nvPr/>
        </p:nvSpPr>
        <p:spPr bwMode="auto">
          <a:xfrm>
            <a:off x="345799" y="2951394"/>
            <a:ext cx="29869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600" dirty="0" smtClean="0"/>
              <a:t>しゅうぜん</a:t>
            </a:r>
            <a:endParaRPr lang="en-US" altLang="ja-JP" sz="3600" dirty="0"/>
          </a:p>
        </p:txBody>
      </p:sp>
      <p:sp>
        <p:nvSpPr>
          <p:cNvPr id="18" name="テキスト ボックス 2"/>
          <p:cNvSpPr txBox="1">
            <a:spLocks noChangeArrowheads="1"/>
          </p:cNvSpPr>
          <p:nvPr/>
        </p:nvSpPr>
        <p:spPr bwMode="auto">
          <a:xfrm>
            <a:off x="2406163" y="1523684"/>
            <a:ext cx="2212964"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nSpc>
                <a:spcPct val="120000"/>
              </a:lnSpc>
              <a:spcBef>
                <a:spcPct val="0"/>
              </a:spcBef>
              <a:buFontTx/>
              <a:buNone/>
              <a:defRPr/>
            </a:pPr>
            <a:r>
              <a:rPr lang="ja-JP" altLang="en-US" sz="1600" dirty="0" smtClean="0"/>
              <a:t>水道管が割れたりして水がもれること</a:t>
            </a:r>
            <a:endParaRPr lang="en-US" altLang="ja-JP" sz="1100" dirty="0" smtClean="0"/>
          </a:p>
        </p:txBody>
      </p:sp>
      <p:sp>
        <p:nvSpPr>
          <p:cNvPr id="20" name="角丸四角形吹き出し 19"/>
          <p:cNvSpPr/>
          <p:nvPr/>
        </p:nvSpPr>
        <p:spPr bwMode="auto">
          <a:xfrm flipH="1">
            <a:off x="2325561" y="1474673"/>
            <a:ext cx="2293565" cy="717582"/>
          </a:xfrm>
          <a:prstGeom prst="wedgeRoundRectCallout">
            <a:avLst>
              <a:gd name="adj1" fmla="val 60245"/>
              <a:gd name="adj2" fmla="val -45704"/>
              <a:gd name="adj3" fmla="val 16667"/>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p:cNvSpPr>
            <a:spLocks noGrp="1" noChangeArrowheads="1"/>
          </p:cNvSpPr>
          <p:nvPr>
            <p:ph type="title"/>
          </p:nvPr>
        </p:nvSpPr>
        <p:spPr>
          <a:xfrm>
            <a:off x="558800" y="361950"/>
            <a:ext cx="4876229" cy="800100"/>
          </a:xfrm>
        </p:spPr>
        <p:txBody>
          <a:bodyPr/>
          <a:lstStyle/>
          <a:p>
            <a:pPr algn="l" eaLnBrk="1" hangingPunct="1"/>
            <a:r>
              <a:rPr lang="ja-JP" altLang="en-US" sz="4000" b="1" dirty="0">
                <a:solidFill>
                  <a:schemeClr val="accent2"/>
                </a:solidFill>
                <a:latin typeface="HGP創英角ｺﾞｼｯｸUB" panose="020B0900000000000000" pitchFamily="50" charset="-128"/>
                <a:ea typeface="HGP創英角ｺﾞｼｯｸUB" panose="020B0900000000000000" pitchFamily="50" charset="-128"/>
              </a:rPr>
              <a:t>地震</a:t>
            </a:r>
            <a:r>
              <a:rPr lang="ja-JP" altLang="en-US" sz="4000" b="1" dirty="0" smtClean="0">
                <a:solidFill>
                  <a:schemeClr val="accent2"/>
                </a:solidFill>
                <a:latin typeface="HGP創英角ｺﾞｼｯｸUB" panose="020B0900000000000000" pitchFamily="50" charset="-128"/>
                <a:ea typeface="HGP創英角ｺﾞｼｯｸUB" panose="020B0900000000000000" pitchFamily="50" charset="-128"/>
              </a:rPr>
              <a:t>に強い水道管</a:t>
            </a:r>
          </a:p>
        </p:txBody>
      </p:sp>
      <p:pic>
        <p:nvPicPr>
          <p:cNvPr id="7" name="コンテンツ プレースホルダ 6"/>
          <p:cNvPicPr>
            <a:picLocks noGrp="1"/>
          </p:cNvPicPr>
          <p:nvPr>
            <p:ph idx="1"/>
          </p:nvPr>
        </p:nvPicPr>
        <p:blipFill>
          <a:blip r:embed="rId3" cstate="print"/>
          <a:srcRect/>
          <a:stretch>
            <a:fillRect/>
          </a:stretch>
        </p:blipFill>
        <p:spPr>
          <a:xfrm>
            <a:off x="558800" y="1577975"/>
            <a:ext cx="4587875" cy="1166813"/>
          </a:xfrm>
          <a:ln w="19050">
            <a:solidFill>
              <a:schemeClr val="tx1">
                <a:lumMod val="50000"/>
                <a:lumOff val="50000"/>
              </a:schemeClr>
            </a:solidFill>
          </a:ln>
        </p:spPr>
      </p:pic>
      <p:pic>
        <p:nvPicPr>
          <p:cNvPr id="8" name="図 7"/>
          <p:cNvPicPr/>
          <p:nvPr/>
        </p:nvPicPr>
        <p:blipFill rotWithShape="1">
          <a:blip r:embed="rId4" cstate="print"/>
          <a:srcRect l="24492" t="5930" r="20391" b="17622"/>
          <a:stretch/>
        </p:blipFill>
        <p:spPr bwMode="auto">
          <a:xfrm>
            <a:off x="558800" y="2954338"/>
            <a:ext cx="4587875" cy="3308350"/>
          </a:xfrm>
          <a:prstGeom prst="rect">
            <a:avLst/>
          </a:prstGeom>
          <a:noFill/>
          <a:ln w="19050">
            <a:solidFill>
              <a:schemeClr val="tx1">
                <a:lumMod val="75000"/>
                <a:lumOff val="25000"/>
              </a:schemeClr>
            </a:solidFill>
            <a:miter lim="800000"/>
            <a:headEnd/>
            <a:tailEnd/>
          </a:ln>
        </p:spPr>
      </p:pic>
      <p:cxnSp>
        <p:nvCxnSpPr>
          <p:cNvPr id="100357" name="直線矢印コネクタ 10"/>
          <p:cNvCxnSpPr>
            <a:cxnSpLocks noChangeShapeType="1"/>
          </p:cNvCxnSpPr>
          <p:nvPr/>
        </p:nvCxnSpPr>
        <p:spPr bwMode="auto">
          <a:xfrm>
            <a:off x="1130581" y="2014337"/>
            <a:ext cx="1041400" cy="0"/>
          </a:xfrm>
          <a:prstGeom prst="straightConnector1">
            <a:avLst/>
          </a:prstGeom>
          <a:noFill/>
          <a:ln w="57150" algn="ctr">
            <a:solidFill>
              <a:srgbClr val="C00000"/>
            </a:solidFill>
            <a:round/>
            <a:headEnd type="arrow" w="med" len="med"/>
            <a:tailEnd type="arrow" w="med" len="med"/>
          </a:ln>
          <a:extLst>
            <a:ext uri="{909E8E84-426E-40DD-AFC4-6F175D3DCCD1}">
              <a14:hiddenFill xmlns:a14="http://schemas.microsoft.com/office/drawing/2010/main">
                <a:noFill/>
              </a14:hiddenFill>
            </a:ext>
          </a:extLst>
        </p:spPr>
      </p:cxnSp>
      <p:sp>
        <p:nvSpPr>
          <p:cNvPr id="101382" name="テキスト ボックス 13"/>
          <p:cNvSpPr txBox="1">
            <a:spLocks noChangeArrowheads="1"/>
          </p:cNvSpPr>
          <p:nvPr/>
        </p:nvSpPr>
        <p:spPr bwMode="auto">
          <a:xfrm>
            <a:off x="5337175" y="1500188"/>
            <a:ext cx="3309938"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2000"/>
              <a:t>　地震のときは、赤の</a:t>
            </a:r>
            <a:r>
              <a:rPr lang="ja-JP" altLang="en-US">
                <a:solidFill>
                  <a:srgbClr val="C00000"/>
                </a:solidFill>
              </a:rPr>
              <a:t>↔</a:t>
            </a:r>
            <a:r>
              <a:rPr lang="ja-JP" altLang="en-US" sz="2000"/>
              <a:t>のつぎ目のところが伸びちぢみして、</a:t>
            </a:r>
          </a:p>
          <a:p>
            <a:pPr eaLnBrk="1" hangingPunct="1">
              <a:spcBef>
                <a:spcPct val="50000"/>
              </a:spcBef>
              <a:buFontTx/>
              <a:buNone/>
            </a:pPr>
            <a:r>
              <a:rPr lang="ja-JP" altLang="en-US" sz="2000"/>
              <a:t>管と管がはずれにくくなっています</a:t>
            </a:r>
          </a:p>
        </p:txBody>
      </p:sp>
      <p:sp>
        <p:nvSpPr>
          <p:cNvPr id="101383" name="テキスト ボックス 14"/>
          <p:cNvSpPr txBox="1">
            <a:spLocks noChangeArrowheads="1"/>
          </p:cNvSpPr>
          <p:nvPr/>
        </p:nvSpPr>
        <p:spPr bwMode="auto">
          <a:xfrm>
            <a:off x="5337175" y="4321175"/>
            <a:ext cx="34639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2000"/>
              <a:t>　まちなかで、水道管の耐震化のため管の入れかえしています</a:t>
            </a:r>
          </a:p>
        </p:txBody>
      </p:sp>
      <p:sp>
        <p:nvSpPr>
          <p:cNvPr id="101385"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fld id="{C407D5BC-46A9-4C29-A39A-6C93B63607FA}" type="slidenum">
              <a:rPr lang="en-US" altLang="ja-JP" sz="1400" smtClean="0"/>
              <a:pPr>
                <a:spcBef>
                  <a:spcPct val="0"/>
                </a:spcBef>
                <a:buFontTx/>
                <a:buNone/>
              </a:pPr>
              <a:t>2</a:t>
            </a:fld>
            <a:endParaRPr lang="en-US" altLang="ja-JP" sz="1400" smtClean="0"/>
          </a:p>
        </p:txBody>
      </p:sp>
      <p:cxnSp>
        <p:nvCxnSpPr>
          <p:cNvPr id="10" name="直線矢印コネクタ 10"/>
          <p:cNvCxnSpPr>
            <a:cxnSpLocks noChangeShapeType="1"/>
          </p:cNvCxnSpPr>
          <p:nvPr/>
        </p:nvCxnSpPr>
        <p:spPr bwMode="auto">
          <a:xfrm flipH="1">
            <a:off x="1651281" y="1584938"/>
            <a:ext cx="2130" cy="858798"/>
          </a:xfrm>
          <a:prstGeom prst="straightConnector1">
            <a:avLst/>
          </a:prstGeom>
          <a:noFill/>
          <a:ln w="57150" algn="ctr">
            <a:solidFill>
              <a:srgbClr val="C00000"/>
            </a:solidFill>
            <a:round/>
            <a:headEnd type="arrow" w="med" len="med"/>
            <a:tailEnd type="arrow" w="med" len="med"/>
          </a:ln>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1000" fill="hold"/>
                                        <p:tgtEl>
                                          <p:spTgt spid="100357"/>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1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名称未設定-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150" y="1042988"/>
            <a:ext cx="8642350" cy="581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Text Box 3"/>
          <p:cNvSpPr txBox="1">
            <a:spLocks noChangeArrowheads="1"/>
          </p:cNvSpPr>
          <p:nvPr/>
        </p:nvSpPr>
        <p:spPr bwMode="auto">
          <a:xfrm>
            <a:off x="4984750" y="6170613"/>
            <a:ext cx="29003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ja-JP" sz="1800" b="0">
              <a:latin typeface="Arial" panose="020B0604020202020204" pitchFamily="34" charset="0"/>
              <a:ea typeface="HGS創英角ｺﾞｼｯｸUB" panose="020B0900000000000000" pitchFamily="50" charset="-128"/>
            </a:endParaRPr>
          </a:p>
        </p:txBody>
      </p:sp>
      <p:sp>
        <p:nvSpPr>
          <p:cNvPr id="103428" name="Rectangle 5"/>
          <p:cNvSpPr>
            <a:spLocks noGrp="1" noChangeArrowheads="1"/>
          </p:cNvSpPr>
          <p:nvPr>
            <p:ph type="title"/>
          </p:nvPr>
        </p:nvSpPr>
        <p:spPr>
          <a:xfrm>
            <a:off x="336550" y="385763"/>
            <a:ext cx="5495925" cy="865187"/>
          </a:xfrm>
        </p:spPr>
        <p:txBody>
          <a:bodyPr/>
          <a:lstStyle/>
          <a:p>
            <a:pPr algn="l" eaLnBrk="1" hangingPunct="1"/>
            <a:r>
              <a:rPr lang="ja-JP" altLang="en-US" sz="4000" smtClean="0">
                <a:solidFill>
                  <a:schemeClr val="accent2"/>
                </a:solidFill>
                <a:latin typeface="HGP創英角ｺﾞｼｯｸUB" panose="020B0900000000000000" pitchFamily="50" charset="-128"/>
                <a:ea typeface="HGP創英角ｺﾞｼｯｸUB" panose="020B0900000000000000" pitchFamily="50" charset="-128"/>
              </a:rPr>
              <a:t>断水しないための工夫 </a:t>
            </a:r>
          </a:p>
        </p:txBody>
      </p:sp>
      <p:sp>
        <p:nvSpPr>
          <p:cNvPr id="292870" name="Oval 6"/>
          <p:cNvSpPr>
            <a:spLocks noChangeArrowheads="1"/>
          </p:cNvSpPr>
          <p:nvPr/>
        </p:nvSpPr>
        <p:spPr bwMode="auto">
          <a:xfrm>
            <a:off x="1476375" y="2387600"/>
            <a:ext cx="4967288" cy="3455988"/>
          </a:xfrm>
          <a:prstGeom prst="ellipse">
            <a:avLst/>
          </a:prstGeom>
          <a:noFill/>
          <a:ln w="28575">
            <a:solidFill>
              <a:srgbClr val="0000FF"/>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endParaRPr lang="ja-JP" altLang="en-US" sz="1400"/>
          </a:p>
        </p:txBody>
      </p:sp>
      <p:sp>
        <p:nvSpPr>
          <p:cNvPr id="292871" name="Line 7"/>
          <p:cNvSpPr>
            <a:spLocks noChangeShapeType="1"/>
          </p:cNvSpPr>
          <p:nvPr/>
        </p:nvSpPr>
        <p:spPr bwMode="auto">
          <a:xfrm>
            <a:off x="3995738" y="2349500"/>
            <a:ext cx="0" cy="647700"/>
          </a:xfrm>
          <a:prstGeom prst="line">
            <a:avLst/>
          </a:prstGeom>
          <a:noFill/>
          <a:ln w="38100">
            <a:solidFill>
              <a:srgbClr val="0000FF"/>
            </a:solidFill>
            <a:prstDash val="lg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2872" name="Line 8"/>
          <p:cNvSpPr>
            <a:spLocks noChangeShapeType="1"/>
          </p:cNvSpPr>
          <p:nvPr/>
        </p:nvSpPr>
        <p:spPr bwMode="auto">
          <a:xfrm>
            <a:off x="3924300" y="5300663"/>
            <a:ext cx="0" cy="568325"/>
          </a:xfrm>
          <a:prstGeom prst="line">
            <a:avLst/>
          </a:prstGeom>
          <a:noFill/>
          <a:ln w="38100">
            <a:solidFill>
              <a:srgbClr val="0000FF"/>
            </a:solidFill>
            <a:prstDash val="lg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2873" name="Line 9"/>
          <p:cNvSpPr>
            <a:spLocks noChangeShapeType="1"/>
          </p:cNvSpPr>
          <p:nvPr/>
        </p:nvSpPr>
        <p:spPr bwMode="auto">
          <a:xfrm>
            <a:off x="5651500" y="5084763"/>
            <a:ext cx="144463" cy="144462"/>
          </a:xfrm>
          <a:prstGeom prst="line">
            <a:avLst/>
          </a:prstGeom>
          <a:noFill/>
          <a:ln w="38100">
            <a:solidFill>
              <a:srgbClr val="0000FF"/>
            </a:solidFill>
            <a:prstDash val="lg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2874" name="Line 10"/>
          <p:cNvSpPr>
            <a:spLocks noChangeShapeType="1"/>
          </p:cNvSpPr>
          <p:nvPr/>
        </p:nvSpPr>
        <p:spPr bwMode="auto">
          <a:xfrm flipV="1">
            <a:off x="5651500" y="3068638"/>
            <a:ext cx="144463" cy="144462"/>
          </a:xfrm>
          <a:prstGeom prst="line">
            <a:avLst/>
          </a:prstGeom>
          <a:noFill/>
          <a:ln w="38100">
            <a:solidFill>
              <a:srgbClr val="0000FF"/>
            </a:solidFill>
            <a:prstDash val="lg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2875" name="Line 11"/>
          <p:cNvSpPr>
            <a:spLocks noChangeShapeType="1"/>
          </p:cNvSpPr>
          <p:nvPr/>
        </p:nvSpPr>
        <p:spPr bwMode="auto">
          <a:xfrm flipH="1">
            <a:off x="2124075" y="5013325"/>
            <a:ext cx="144463" cy="144463"/>
          </a:xfrm>
          <a:prstGeom prst="line">
            <a:avLst/>
          </a:prstGeom>
          <a:noFill/>
          <a:ln w="38100">
            <a:solidFill>
              <a:srgbClr val="0000FF"/>
            </a:solidFill>
            <a:prstDash val="lg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2876" name="Line 12"/>
          <p:cNvSpPr>
            <a:spLocks noChangeShapeType="1"/>
          </p:cNvSpPr>
          <p:nvPr/>
        </p:nvSpPr>
        <p:spPr bwMode="auto">
          <a:xfrm>
            <a:off x="2268538" y="2997200"/>
            <a:ext cx="215900" cy="215900"/>
          </a:xfrm>
          <a:prstGeom prst="line">
            <a:avLst/>
          </a:prstGeom>
          <a:noFill/>
          <a:ln w="38100">
            <a:solidFill>
              <a:srgbClr val="0000FF"/>
            </a:solidFill>
            <a:prstDash val="lg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2877" name="Line 13"/>
          <p:cNvSpPr>
            <a:spLocks noChangeShapeType="1"/>
          </p:cNvSpPr>
          <p:nvPr/>
        </p:nvSpPr>
        <p:spPr bwMode="auto">
          <a:xfrm flipH="1">
            <a:off x="6443663" y="4292600"/>
            <a:ext cx="1008062" cy="0"/>
          </a:xfrm>
          <a:prstGeom prst="line">
            <a:avLst/>
          </a:prstGeom>
          <a:noFill/>
          <a:ln w="38100">
            <a:solidFill>
              <a:srgbClr val="0000FF"/>
            </a:solidFill>
            <a:prstDash val="lg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2878" name="Line 14"/>
          <p:cNvSpPr>
            <a:spLocks noChangeShapeType="1"/>
          </p:cNvSpPr>
          <p:nvPr/>
        </p:nvSpPr>
        <p:spPr bwMode="auto">
          <a:xfrm>
            <a:off x="2916238" y="5805488"/>
            <a:ext cx="0" cy="360362"/>
          </a:xfrm>
          <a:prstGeom prst="line">
            <a:avLst/>
          </a:prstGeom>
          <a:noFill/>
          <a:ln w="38100">
            <a:solidFill>
              <a:srgbClr val="0000FF"/>
            </a:solidFill>
            <a:prstDash val="lg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2879" name="Line 15"/>
          <p:cNvSpPr>
            <a:spLocks noChangeShapeType="1"/>
          </p:cNvSpPr>
          <p:nvPr/>
        </p:nvSpPr>
        <p:spPr bwMode="auto">
          <a:xfrm flipH="1" flipV="1">
            <a:off x="1258888" y="6165850"/>
            <a:ext cx="1657350" cy="0"/>
          </a:xfrm>
          <a:prstGeom prst="line">
            <a:avLst/>
          </a:prstGeom>
          <a:noFill/>
          <a:ln w="38100">
            <a:solidFill>
              <a:srgbClr val="0000FF"/>
            </a:solidFill>
            <a:prstDash val="lg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2880" name="Line 16"/>
          <p:cNvSpPr>
            <a:spLocks noChangeShapeType="1"/>
          </p:cNvSpPr>
          <p:nvPr/>
        </p:nvSpPr>
        <p:spPr bwMode="auto">
          <a:xfrm>
            <a:off x="3779838" y="1844675"/>
            <a:ext cx="0" cy="504825"/>
          </a:xfrm>
          <a:prstGeom prst="line">
            <a:avLst/>
          </a:prstGeom>
          <a:noFill/>
          <a:ln w="38100">
            <a:solidFill>
              <a:srgbClr val="0000FF"/>
            </a:solidFill>
            <a:prstDash val="lg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3440" name="Text Box 17"/>
          <p:cNvSpPr txBox="1">
            <a:spLocks noChangeArrowheads="1"/>
          </p:cNvSpPr>
          <p:nvPr/>
        </p:nvSpPr>
        <p:spPr bwMode="auto">
          <a:xfrm>
            <a:off x="395288" y="188913"/>
            <a:ext cx="1225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2000" b="0">
                <a:solidFill>
                  <a:schemeClr val="accent2"/>
                </a:solidFill>
                <a:ea typeface="HGP創英角ﾎﾟｯﾌﾟ体" panose="040B0A00000000000000" pitchFamily="50" charset="-128"/>
              </a:rPr>
              <a:t>だんすい</a:t>
            </a:r>
          </a:p>
        </p:txBody>
      </p:sp>
      <p:sp>
        <p:nvSpPr>
          <p:cNvPr id="103441" name="Rectangle 18"/>
          <p:cNvSpPr>
            <a:spLocks noChangeArrowheads="1"/>
          </p:cNvSpPr>
          <p:nvPr/>
        </p:nvSpPr>
        <p:spPr bwMode="auto">
          <a:xfrm>
            <a:off x="3059113" y="3933825"/>
            <a:ext cx="2012950" cy="36671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ja-JP" altLang="en-US" sz="1800" b="0">
                <a:ea typeface="HG創英角ﾎﾟｯﾌﾟ体" panose="040B0A09000000000000" pitchFamily="49" charset="-128"/>
              </a:rPr>
              <a:t>配水のブロック化</a:t>
            </a:r>
          </a:p>
        </p:txBody>
      </p:sp>
      <p:sp>
        <p:nvSpPr>
          <p:cNvPr id="103442" name="Rectangle 19"/>
          <p:cNvSpPr>
            <a:spLocks noChangeArrowheads="1"/>
          </p:cNvSpPr>
          <p:nvPr/>
        </p:nvSpPr>
        <p:spPr bwMode="auto">
          <a:xfrm>
            <a:off x="395288" y="2276475"/>
            <a:ext cx="1871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2000" b="0">
                <a:ea typeface="HGP創英角ﾎﾟｯﾌﾟ体" panose="040B0A00000000000000" pitchFamily="50" charset="-128"/>
              </a:rPr>
              <a:t>配水のループ化</a:t>
            </a:r>
          </a:p>
        </p:txBody>
      </p:sp>
      <p:sp>
        <p:nvSpPr>
          <p:cNvPr id="103443"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fld id="{9DE047FC-A579-4E2E-94E8-1F7D46B78B44}" type="slidenum">
              <a:rPr lang="en-US" altLang="ja-JP" sz="1400" smtClean="0"/>
              <a:pPr>
                <a:spcBef>
                  <a:spcPct val="0"/>
                </a:spcBef>
                <a:buFontTx/>
                <a:buNone/>
              </a:pPr>
              <a:t>3</a:t>
            </a:fld>
            <a:endParaRPr lang="en-US" altLang="ja-JP" sz="1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fill="hold" nodeType="withEffect">
                                  <p:stCondLst>
                                    <p:cond delay="0"/>
                                  </p:stCondLst>
                                  <p:childTnLst>
                                    <p:set>
                                      <p:cBhvr>
                                        <p:cTn id="6" dur="1" fill="hold">
                                          <p:stCondLst>
                                            <p:cond delay="0"/>
                                          </p:stCondLst>
                                        </p:cTn>
                                        <p:tgtEl>
                                          <p:spTgt spid="292879"/>
                                        </p:tgtEl>
                                        <p:attrNameLst>
                                          <p:attrName>style.visibility</p:attrName>
                                        </p:attrNameLst>
                                      </p:cBhvr>
                                      <p:to>
                                        <p:strVal val="visible"/>
                                      </p:to>
                                    </p:set>
                                    <p:animEffect transition="in" filter="checkerboard(down)">
                                      <p:cBhvr>
                                        <p:cTn id="7" dur="5000"/>
                                        <p:tgtEl>
                                          <p:spTgt spid="292879"/>
                                        </p:tgtEl>
                                      </p:cBhvr>
                                    </p:animEffect>
                                  </p:childTnLst>
                                </p:cTn>
                              </p:par>
                              <p:par>
                                <p:cTn id="8" presetID="5" presetClass="entr" presetSubtype="5" fill="hold" nodeType="withEffect">
                                  <p:stCondLst>
                                    <p:cond delay="0"/>
                                  </p:stCondLst>
                                  <p:childTnLst>
                                    <p:set>
                                      <p:cBhvr>
                                        <p:cTn id="9" dur="1" fill="hold">
                                          <p:stCondLst>
                                            <p:cond delay="0"/>
                                          </p:stCondLst>
                                        </p:cTn>
                                        <p:tgtEl>
                                          <p:spTgt spid="292878"/>
                                        </p:tgtEl>
                                        <p:attrNameLst>
                                          <p:attrName>style.visibility</p:attrName>
                                        </p:attrNameLst>
                                      </p:cBhvr>
                                      <p:to>
                                        <p:strVal val="visible"/>
                                      </p:to>
                                    </p:set>
                                    <p:animEffect transition="in" filter="checkerboard(down)">
                                      <p:cBhvr>
                                        <p:cTn id="10" dur="5000"/>
                                        <p:tgtEl>
                                          <p:spTgt spid="292878"/>
                                        </p:tgtEl>
                                      </p:cBhvr>
                                    </p:animEffect>
                                  </p:childTnLst>
                                </p:cTn>
                              </p:par>
                              <p:par>
                                <p:cTn id="11" presetID="5" presetClass="entr" presetSubtype="5" fill="hold" nodeType="withEffect">
                                  <p:stCondLst>
                                    <p:cond delay="0"/>
                                  </p:stCondLst>
                                  <p:childTnLst>
                                    <p:set>
                                      <p:cBhvr>
                                        <p:cTn id="12" dur="1" fill="hold">
                                          <p:stCondLst>
                                            <p:cond delay="0"/>
                                          </p:stCondLst>
                                        </p:cTn>
                                        <p:tgtEl>
                                          <p:spTgt spid="292880"/>
                                        </p:tgtEl>
                                        <p:attrNameLst>
                                          <p:attrName>style.visibility</p:attrName>
                                        </p:attrNameLst>
                                      </p:cBhvr>
                                      <p:to>
                                        <p:strVal val="visible"/>
                                      </p:to>
                                    </p:set>
                                    <p:animEffect transition="in" filter="checkerboard(down)">
                                      <p:cBhvr>
                                        <p:cTn id="13" dur="5000"/>
                                        <p:tgtEl>
                                          <p:spTgt spid="292880"/>
                                        </p:tgtEl>
                                      </p:cBhvr>
                                    </p:animEffect>
                                  </p:childTnLst>
                                </p:cTn>
                              </p:par>
                            </p:childTnLst>
                          </p:cTn>
                        </p:par>
                        <p:par>
                          <p:cTn id="14" fill="hold" nodeType="afterGroup">
                            <p:stCondLst>
                              <p:cond delay="5000"/>
                            </p:stCondLst>
                            <p:childTnLst>
                              <p:par>
                                <p:cTn id="15" presetID="5" presetClass="entr" presetSubtype="10" repeatCount="indefinite" fill="hold" grpId="0" nodeType="afterEffect">
                                  <p:stCondLst>
                                    <p:cond delay="0"/>
                                  </p:stCondLst>
                                  <p:endCondLst>
                                    <p:cond evt="onNext" delay="0">
                                      <p:tgtEl>
                                        <p:sldTgt/>
                                      </p:tgtEl>
                                    </p:cond>
                                  </p:endCondLst>
                                  <p:childTnLst>
                                    <p:set>
                                      <p:cBhvr>
                                        <p:cTn id="16" dur="1" fill="hold">
                                          <p:stCondLst>
                                            <p:cond delay="0"/>
                                          </p:stCondLst>
                                        </p:cTn>
                                        <p:tgtEl>
                                          <p:spTgt spid="292870"/>
                                        </p:tgtEl>
                                        <p:attrNameLst>
                                          <p:attrName>style.visibility</p:attrName>
                                        </p:attrNameLst>
                                      </p:cBhvr>
                                      <p:to>
                                        <p:strVal val="visible"/>
                                      </p:to>
                                    </p:set>
                                    <p:animEffect transition="in" filter="checkerboard(across)">
                                      <p:cBhvr>
                                        <p:cTn id="17" dur="1000"/>
                                        <p:tgtEl>
                                          <p:spTgt spid="292870"/>
                                        </p:tgtEl>
                                      </p:cBhvr>
                                    </p:animEffect>
                                  </p:childTnLst>
                                </p:cTn>
                              </p:par>
                              <p:par>
                                <p:cTn id="18" presetID="5" presetClass="entr" presetSubtype="10" repeatCount="indefinite" fill="hold" nodeType="withEffect">
                                  <p:stCondLst>
                                    <p:cond delay="0"/>
                                  </p:stCondLst>
                                  <p:endCondLst>
                                    <p:cond evt="onNext" delay="0">
                                      <p:tgtEl>
                                        <p:sldTgt/>
                                      </p:tgtEl>
                                    </p:cond>
                                  </p:endCondLst>
                                  <p:childTnLst>
                                    <p:set>
                                      <p:cBhvr>
                                        <p:cTn id="19" dur="1" fill="hold">
                                          <p:stCondLst>
                                            <p:cond delay="0"/>
                                          </p:stCondLst>
                                        </p:cTn>
                                        <p:tgtEl>
                                          <p:spTgt spid="292875"/>
                                        </p:tgtEl>
                                        <p:attrNameLst>
                                          <p:attrName>style.visibility</p:attrName>
                                        </p:attrNameLst>
                                      </p:cBhvr>
                                      <p:to>
                                        <p:strVal val="visible"/>
                                      </p:to>
                                    </p:set>
                                    <p:animEffect transition="in" filter="checkerboard(across)">
                                      <p:cBhvr>
                                        <p:cTn id="20" dur="1000"/>
                                        <p:tgtEl>
                                          <p:spTgt spid="292875"/>
                                        </p:tgtEl>
                                      </p:cBhvr>
                                    </p:animEffect>
                                  </p:childTnLst>
                                </p:cTn>
                              </p:par>
                              <p:par>
                                <p:cTn id="21" presetID="5" presetClass="entr" presetSubtype="10" repeatCount="indefinite" fill="hold" nodeType="withEffect">
                                  <p:stCondLst>
                                    <p:cond delay="0"/>
                                  </p:stCondLst>
                                  <p:endCondLst>
                                    <p:cond evt="onNext" delay="0">
                                      <p:tgtEl>
                                        <p:sldTgt/>
                                      </p:tgtEl>
                                    </p:cond>
                                  </p:endCondLst>
                                  <p:childTnLst>
                                    <p:set>
                                      <p:cBhvr>
                                        <p:cTn id="22" dur="1" fill="hold">
                                          <p:stCondLst>
                                            <p:cond delay="0"/>
                                          </p:stCondLst>
                                        </p:cTn>
                                        <p:tgtEl>
                                          <p:spTgt spid="292876"/>
                                        </p:tgtEl>
                                        <p:attrNameLst>
                                          <p:attrName>style.visibility</p:attrName>
                                        </p:attrNameLst>
                                      </p:cBhvr>
                                      <p:to>
                                        <p:strVal val="visible"/>
                                      </p:to>
                                    </p:set>
                                    <p:animEffect transition="in" filter="checkerboard(across)">
                                      <p:cBhvr>
                                        <p:cTn id="23" dur="1000"/>
                                        <p:tgtEl>
                                          <p:spTgt spid="292876"/>
                                        </p:tgtEl>
                                      </p:cBhvr>
                                    </p:animEffect>
                                  </p:childTnLst>
                                </p:cTn>
                              </p:par>
                              <p:par>
                                <p:cTn id="24" presetID="5" presetClass="entr" presetSubtype="10" repeatCount="indefinite" fill="hold" nodeType="withEffect">
                                  <p:stCondLst>
                                    <p:cond delay="0"/>
                                  </p:stCondLst>
                                  <p:endCondLst>
                                    <p:cond evt="onNext" delay="0">
                                      <p:tgtEl>
                                        <p:sldTgt/>
                                      </p:tgtEl>
                                    </p:cond>
                                  </p:endCondLst>
                                  <p:childTnLst>
                                    <p:set>
                                      <p:cBhvr>
                                        <p:cTn id="25" dur="1" fill="hold">
                                          <p:stCondLst>
                                            <p:cond delay="0"/>
                                          </p:stCondLst>
                                        </p:cTn>
                                        <p:tgtEl>
                                          <p:spTgt spid="292871"/>
                                        </p:tgtEl>
                                        <p:attrNameLst>
                                          <p:attrName>style.visibility</p:attrName>
                                        </p:attrNameLst>
                                      </p:cBhvr>
                                      <p:to>
                                        <p:strVal val="visible"/>
                                      </p:to>
                                    </p:set>
                                    <p:animEffect transition="in" filter="checkerboard(across)">
                                      <p:cBhvr>
                                        <p:cTn id="26" dur="1000"/>
                                        <p:tgtEl>
                                          <p:spTgt spid="292871"/>
                                        </p:tgtEl>
                                      </p:cBhvr>
                                    </p:animEffect>
                                  </p:childTnLst>
                                </p:cTn>
                              </p:par>
                              <p:par>
                                <p:cTn id="27" presetID="5" presetClass="entr" presetSubtype="10" repeatCount="indefinite" fill="hold" nodeType="withEffect">
                                  <p:stCondLst>
                                    <p:cond delay="0"/>
                                  </p:stCondLst>
                                  <p:endCondLst>
                                    <p:cond evt="onNext" delay="0">
                                      <p:tgtEl>
                                        <p:sldTgt/>
                                      </p:tgtEl>
                                    </p:cond>
                                  </p:endCondLst>
                                  <p:childTnLst>
                                    <p:set>
                                      <p:cBhvr>
                                        <p:cTn id="28" dur="1" fill="hold">
                                          <p:stCondLst>
                                            <p:cond delay="0"/>
                                          </p:stCondLst>
                                        </p:cTn>
                                        <p:tgtEl>
                                          <p:spTgt spid="292872"/>
                                        </p:tgtEl>
                                        <p:attrNameLst>
                                          <p:attrName>style.visibility</p:attrName>
                                        </p:attrNameLst>
                                      </p:cBhvr>
                                      <p:to>
                                        <p:strVal val="visible"/>
                                      </p:to>
                                    </p:set>
                                    <p:animEffect transition="in" filter="checkerboard(across)">
                                      <p:cBhvr>
                                        <p:cTn id="29" dur="1000"/>
                                        <p:tgtEl>
                                          <p:spTgt spid="292872"/>
                                        </p:tgtEl>
                                      </p:cBhvr>
                                    </p:animEffect>
                                  </p:childTnLst>
                                </p:cTn>
                              </p:par>
                              <p:par>
                                <p:cTn id="30" presetID="5" presetClass="entr" presetSubtype="10" repeatCount="indefinite" fill="hold" nodeType="withEffect">
                                  <p:stCondLst>
                                    <p:cond delay="0"/>
                                  </p:stCondLst>
                                  <p:endCondLst>
                                    <p:cond evt="onNext" delay="0">
                                      <p:tgtEl>
                                        <p:sldTgt/>
                                      </p:tgtEl>
                                    </p:cond>
                                  </p:endCondLst>
                                  <p:childTnLst>
                                    <p:set>
                                      <p:cBhvr>
                                        <p:cTn id="31" dur="1" fill="hold">
                                          <p:stCondLst>
                                            <p:cond delay="0"/>
                                          </p:stCondLst>
                                        </p:cTn>
                                        <p:tgtEl>
                                          <p:spTgt spid="292873"/>
                                        </p:tgtEl>
                                        <p:attrNameLst>
                                          <p:attrName>style.visibility</p:attrName>
                                        </p:attrNameLst>
                                      </p:cBhvr>
                                      <p:to>
                                        <p:strVal val="visible"/>
                                      </p:to>
                                    </p:set>
                                    <p:animEffect transition="in" filter="checkerboard(across)">
                                      <p:cBhvr>
                                        <p:cTn id="32" dur="1000"/>
                                        <p:tgtEl>
                                          <p:spTgt spid="292873"/>
                                        </p:tgtEl>
                                      </p:cBhvr>
                                    </p:animEffect>
                                  </p:childTnLst>
                                </p:cTn>
                              </p:par>
                              <p:par>
                                <p:cTn id="33" presetID="5" presetClass="entr" presetSubtype="10" repeatCount="indefinite" fill="hold" nodeType="withEffect">
                                  <p:stCondLst>
                                    <p:cond delay="0"/>
                                  </p:stCondLst>
                                  <p:endCondLst>
                                    <p:cond evt="onNext" delay="0">
                                      <p:tgtEl>
                                        <p:sldTgt/>
                                      </p:tgtEl>
                                    </p:cond>
                                  </p:endCondLst>
                                  <p:childTnLst>
                                    <p:set>
                                      <p:cBhvr>
                                        <p:cTn id="34" dur="1" fill="hold">
                                          <p:stCondLst>
                                            <p:cond delay="0"/>
                                          </p:stCondLst>
                                        </p:cTn>
                                        <p:tgtEl>
                                          <p:spTgt spid="292874"/>
                                        </p:tgtEl>
                                        <p:attrNameLst>
                                          <p:attrName>style.visibility</p:attrName>
                                        </p:attrNameLst>
                                      </p:cBhvr>
                                      <p:to>
                                        <p:strVal val="visible"/>
                                      </p:to>
                                    </p:set>
                                    <p:animEffect transition="in" filter="checkerboard(across)">
                                      <p:cBhvr>
                                        <p:cTn id="35" dur="1000"/>
                                        <p:tgtEl>
                                          <p:spTgt spid="292874"/>
                                        </p:tgtEl>
                                      </p:cBhvr>
                                    </p:animEffect>
                                  </p:childTnLst>
                                </p:cTn>
                              </p:par>
                              <p:par>
                                <p:cTn id="36" presetID="5" presetClass="entr" presetSubtype="5" repeatCount="indefinite" fill="hold" nodeType="withEffect">
                                  <p:stCondLst>
                                    <p:cond delay="0"/>
                                  </p:stCondLst>
                                  <p:endCondLst>
                                    <p:cond evt="onNext" delay="0">
                                      <p:tgtEl>
                                        <p:sldTgt/>
                                      </p:tgtEl>
                                    </p:cond>
                                  </p:endCondLst>
                                  <p:childTnLst>
                                    <p:set>
                                      <p:cBhvr>
                                        <p:cTn id="37" dur="1" fill="hold">
                                          <p:stCondLst>
                                            <p:cond delay="0"/>
                                          </p:stCondLst>
                                        </p:cTn>
                                        <p:tgtEl>
                                          <p:spTgt spid="292877"/>
                                        </p:tgtEl>
                                        <p:attrNameLst>
                                          <p:attrName>style.visibility</p:attrName>
                                        </p:attrNameLst>
                                      </p:cBhvr>
                                      <p:to>
                                        <p:strVal val="visible"/>
                                      </p:to>
                                    </p:set>
                                    <p:animEffect transition="in" filter="checkerboard(down)">
                                      <p:cBhvr>
                                        <p:cTn id="38" dur="1000"/>
                                        <p:tgtEl>
                                          <p:spTgt spid="292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7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コンテンツ プレースホルダー 7"/>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157288" y="1392238"/>
            <a:ext cx="6829425" cy="5121275"/>
          </a:xfrm>
        </p:spPr>
      </p:pic>
      <p:sp>
        <p:nvSpPr>
          <p:cNvPr id="4" name="Rectangle 5"/>
          <p:cNvSpPr txBox="1">
            <a:spLocks noChangeArrowheads="1"/>
          </p:cNvSpPr>
          <p:nvPr/>
        </p:nvSpPr>
        <p:spPr bwMode="auto">
          <a:xfrm>
            <a:off x="558800" y="361950"/>
            <a:ext cx="384016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lgn="l" eaLnBrk="1" hangingPunct="1">
              <a:defRPr/>
            </a:pPr>
            <a:r>
              <a:rPr lang="ja-JP" altLang="en-US" sz="4000" kern="0" dirty="0" smtClean="0">
                <a:solidFill>
                  <a:schemeClr val="accent2"/>
                </a:solidFill>
                <a:latin typeface="HGP創英角ｺﾞｼｯｸUB" panose="020B0900000000000000" pitchFamily="50" charset="-128"/>
                <a:ea typeface="HGP創英角ｺﾞｼｯｸUB" panose="020B0900000000000000" pitchFamily="50" charset="-128"/>
              </a:rPr>
              <a:t>災害に備えて</a:t>
            </a:r>
          </a:p>
        </p:txBody>
      </p:sp>
      <p:sp>
        <p:nvSpPr>
          <p:cNvPr id="105476" name="Text Box 17"/>
          <p:cNvSpPr txBox="1">
            <a:spLocks noChangeArrowheads="1"/>
          </p:cNvSpPr>
          <p:nvPr/>
        </p:nvSpPr>
        <p:spPr bwMode="auto">
          <a:xfrm>
            <a:off x="427038" y="131763"/>
            <a:ext cx="3673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2400" b="0">
                <a:solidFill>
                  <a:schemeClr val="accent2"/>
                </a:solidFill>
                <a:ea typeface="HGP創英角ﾎﾟｯﾌﾟ体" panose="040B0A00000000000000" pitchFamily="50" charset="-128"/>
              </a:rPr>
              <a:t>　さいがい　　そな</a:t>
            </a:r>
          </a:p>
        </p:txBody>
      </p:sp>
      <p:sp>
        <p:nvSpPr>
          <p:cNvPr id="105477"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fld id="{95ECC992-1D71-4EE0-91B2-0B9E6C80F279}" type="slidenum">
              <a:rPr lang="en-US" altLang="ja-JP" sz="1400" smtClean="0"/>
              <a:pPr>
                <a:spcBef>
                  <a:spcPct val="0"/>
                </a:spcBef>
                <a:buFontTx/>
                <a:buNone/>
              </a:pPr>
              <a:t>4</a:t>
            </a:fld>
            <a:endParaRPr lang="en-US" altLang="ja-JP" sz="1400" smtClean="0"/>
          </a:p>
        </p:txBody>
      </p:sp>
      <p:sp>
        <p:nvSpPr>
          <p:cNvPr id="6" name="テキスト ボックス 5"/>
          <p:cNvSpPr txBox="1">
            <a:spLocks noChangeArrowheads="1"/>
          </p:cNvSpPr>
          <p:nvPr/>
        </p:nvSpPr>
        <p:spPr bwMode="auto">
          <a:xfrm>
            <a:off x="80963" y="4992688"/>
            <a:ext cx="6875891" cy="18651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nSpc>
                <a:spcPct val="120000"/>
              </a:lnSpc>
              <a:spcBef>
                <a:spcPct val="0"/>
              </a:spcBef>
              <a:buFontTx/>
              <a:buNone/>
            </a:pPr>
            <a:r>
              <a:rPr lang="ja-JP" altLang="en-US" dirty="0"/>
              <a:t>＜飲み水を保管する目安＞</a:t>
            </a:r>
            <a:endParaRPr lang="en-US" altLang="ja-JP" dirty="0"/>
          </a:p>
          <a:p>
            <a:pPr>
              <a:lnSpc>
                <a:spcPct val="120000"/>
              </a:lnSpc>
              <a:spcBef>
                <a:spcPct val="0"/>
              </a:spcBef>
              <a:buFontTx/>
              <a:buNone/>
            </a:pPr>
            <a:r>
              <a:rPr lang="ja-JP" altLang="en-US" dirty="0"/>
              <a:t>　 ひとり</a:t>
            </a:r>
            <a:r>
              <a:rPr lang="en-US" altLang="ja-JP" dirty="0"/>
              <a:t>1</a:t>
            </a:r>
            <a:r>
              <a:rPr lang="ja-JP" altLang="en-US" dirty="0"/>
              <a:t>日</a:t>
            </a:r>
            <a:r>
              <a:rPr lang="en-US" altLang="ja-JP" dirty="0"/>
              <a:t>3</a:t>
            </a:r>
            <a:r>
              <a:rPr lang="ja-JP" altLang="en-US" dirty="0"/>
              <a:t>リットル</a:t>
            </a:r>
            <a:r>
              <a:rPr lang="en-US" altLang="ja-JP" dirty="0"/>
              <a:t>×3</a:t>
            </a:r>
            <a:r>
              <a:rPr lang="ja-JP" altLang="en-US" dirty="0"/>
              <a:t>日間</a:t>
            </a:r>
            <a:endParaRPr lang="en-US" altLang="ja-JP" dirty="0"/>
          </a:p>
          <a:p>
            <a:pPr>
              <a:lnSpc>
                <a:spcPct val="120000"/>
              </a:lnSpc>
              <a:spcBef>
                <a:spcPct val="0"/>
              </a:spcBef>
              <a:buFontTx/>
              <a:buNone/>
            </a:pPr>
            <a:r>
              <a:rPr lang="ja-JP" altLang="en-US" dirty="0"/>
              <a:t>　 </a:t>
            </a:r>
            <a:r>
              <a:rPr lang="en-US" altLang="ja-JP" dirty="0" smtClean="0"/>
              <a:t>※</a:t>
            </a:r>
            <a:r>
              <a:rPr lang="ja-JP" altLang="en-US" dirty="0" smtClean="0"/>
              <a:t>理想は７日間（巨大地震時など）</a:t>
            </a:r>
            <a:endParaRPr lang="en-US" altLang="ja-JP" dirty="0"/>
          </a:p>
        </p:txBody>
      </p:sp>
      <p:sp>
        <p:nvSpPr>
          <p:cNvPr id="2" name="四角形吹き出し 1"/>
          <p:cNvSpPr>
            <a:spLocks noChangeArrowheads="1"/>
          </p:cNvSpPr>
          <p:nvPr/>
        </p:nvSpPr>
        <p:spPr bwMode="auto">
          <a:xfrm>
            <a:off x="4572000" y="962025"/>
            <a:ext cx="3886200" cy="860425"/>
          </a:xfrm>
          <a:prstGeom prst="wedgeRectCallout">
            <a:avLst>
              <a:gd name="adj1" fmla="val -33157"/>
              <a:gd name="adj2" fmla="val 90130"/>
            </a:avLst>
          </a:prstGeom>
          <a:solidFill>
            <a:schemeClr val="bg1"/>
          </a:solidFill>
          <a:ln w="19050" algn="ctr">
            <a:solidFill>
              <a:srgbClr val="FF0000"/>
            </a:solidFill>
            <a:round/>
            <a:headEnd/>
            <a:tailEnd/>
          </a:ln>
        </p:spPr>
        <p:txBody>
          <a:bodyPr anchor="ct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ja-JP" altLang="en-US" sz="2000">
                <a:solidFill>
                  <a:srgbClr val="FF0000"/>
                </a:solidFill>
              </a:rPr>
              <a:t>十分な量が保存してあるか、</a:t>
            </a:r>
            <a:endParaRPr lang="en-US" altLang="ja-JP" sz="2000">
              <a:solidFill>
                <a:srgbClr val="FF0000"/>
              </a:solidFill>
            </a:endParaRPr>
          </a:p>
          <a:p>
            <a:pPr algn="ctr" eaLnBrk="1" hangingPunct="1">
              <a:spcBef>
                <a:spcPct val="50000"/>
              </a:spcBef>
              <a:buFontTx/>
              <a:buNone/>
            </a:pPr>
            <a:r>
              <a:rPr lang="ja-JP" altLang="en-US" sz="2000">
                <a:solidFill>
                  <a:srgbClr val="FF0000"/>
                </a:solidFill>
              </a:rPr>
              <a:t>おウチに帰ったら確認してみよう！</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テキスト ボックス 1"/>
          <p:cNvSpPr txBox="1">
            <a:spLocks noChangeArrowheads="1"/>
          </p:cNvSpPr>
          <p:nvPr/>
        </p:nvSpPr>
        <p:spPr bwMode="auto">
          <a:xfrm>
            <a:off x="-2227263" y="0"/>
            <a:ext cx="7664451"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0"/>
              </a:spcBef>
              <a:buFontTx/>
              <a:buNone/>
            </a:pPr>
            <a:r>
              <a:rPr lang="ja-JP" altLang="en-US" sz="8000"/>
              <a:t>まとめ</a:t>
            </a:r>
          </a:p>
        </p:txBody>
      </p:sp>
      <p:sp>
        <p:nvSpPr>
          <p:cNvPr id="107523" name="テキスト ボックス 2"/>
          <p:cNvSpPr txBox="1">
            <a:spLocks noChangeArrowheads="1"/>
          </p:cNvSpPr>
          <p:nvPr/>
        </p:nvSpPr>
        <p:spPr bwMode="auto">
          <a:xfrm>
            <a:off x="168275" y="1336675"/>
            <a:ext cx="897572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nSpc>
                <a:spcPct val="120000"/>
              </a:lnSpc>
              <a:spcBef>
                <a:spcPct val="0"/>
              </a:spcBef>
              <a:buFont typeface="Wingdings" panose="05000000000000000000" pitchFamily="2" charset="2"/>
              <a:buChar char="l"/>
            </a:pPr>
            <a:r>
              <a:rPr lang="ja-JP" altLang="en-US" sz="4000" dirty="0"/>
              <a:t>水はとても</a:t>
            </a:r>
            <a:r>
              <a:rPr lang="ja-JP" altLang="en-US" sz="4000" dirty="0">
                <a:solidFill>
                  <a:srgbClr val="FF0000"/>
                </a:solidFill>
              </a:rPr>
              <a:t>貴重な資源</a:t>
            </a:r>
            <a:r>
              <a:rPr lang="ja-JP" altLang="en-US" sz="4000" dirty="0"/>
              <a:t>。正しく、大切に使おう！</a:t>
            </a:r>
          </a:p>
        </p:txBody>
      </p:sp>
      <p:sp>
        <p:nvSpPr>
          <p:cNvPr id="107524"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fld id="{81CC6563-2229-4CBA-9FAB-5CE939F0C4BF}" type="slidenum">
              <a:rPr lang="en-US" altLang="ja-JP" sz="1400" smtClean="0"/>
              <a:pPr>
                <a:spcBef>
                  <a:spcPct val="0"/>
                </a:spcBef>
                <a:buFontTx/>
                <a:buNone/>
              </a:pPr>
              <a:t>5</a:t>
            </a:fld>
            <a:endParaRPr lang="en-US" altLang="ja-JP" sz="1400" smtClean="0"/>
          </a:p>
        </p:txBody>
      </p:sp>
      <p:sp>
        <p:nvSpPr>
          <p:cNvPr id="5" name="テキスト ボックス 2"/>
          <p:cNvSpPr txBox="1">
            <a:spLocks noChangeArrowheads="1"/>
          </p:cNvSpPr>
          <p:nvPr/>
        </p:nvSpPr>
        <p:spPr bwMode="auto">
          <a:xfrm>
            <a:off x="168275" y="2879725"/>
            <a:ext cx="897572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nSpc>
                <a:spcPct val="120000"/>
              </a:lnSpc>
              <a:spcBef>
                <a:spcPct val="0"/>
              </a:spcBef>
              <a:buFont typeface="Wingdings" panose="05000000000000000000" pitchFamily="2" charset="2"/>
              <a:buChar char="l"/>
            </a:pPr>
            <a:r>
              <a:rPr lang="ja-JP" altLang="en-US" sz="4000" dirty="0"/>
              <a:t>安全に安心して飲めるように、</a:t>
            </a:r>
            <a:r>
              <a:rPr lang="ja-JP" altLang="en-US" sz="4000" dirty="0">
                <a:solidFill>
                  <a:srgbClr val="FF0000"/>
                </a:solidFill>
              </a:rPr>
              <a:t>水道水</a:t>
            </a:r>
            <a:r>
              <a:rPr lang="ja-JP" altLang="en-US" sz="4000" dirty="0"/>
              <a:t>には、</a:t>
            </a:r>
            <a:r>
              <a:rPr lang="ja-JP" altLang="en-US" sz="4000" u="sng" dirty="0">
                <a:solidFill>
                  <a:srgbClr val="FF0000"/>
                </a:solidFill>
              </a:rPr>
              <a:t>最小限の塩素</a:t>
            </a:r>
            <a:r>
              <a:rPr lang="ja-JP" altLang="en-US" sz="4000" dirty="0"/>
              <a:t>が入っている。</a:t>
            </a:r>
          </a:p>
        </p:txBody>
      </p:sp>
      <p:sp>
        <p:nvSpPr>
          <p:cNvPr id="6" name="テキスト ボックス 2"/>
          <p:cNvSpPr txBox="1">
            <a:spLocks noChangeArrowheads="1"/>
          </p:cNvSpPr>
          <p:nvPr/>
        </p:nvSpPr>
        <p:spPr bwMode="auto">
          <a:xfrm>
            <a:off x="168275" y="4422775"/>
            <a:ext cx="897572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nSpc>
                <a:spcPct val="120000"/>
              </a:lnSpc>
              <a:spcBef>
                <a:spcPct val="0"/>
              </a:spcBef>
              <a:buFont typeface="Wingdings" panose="05000000000000000000" pitchFamily="2" charset="2"/>
              <a:buChar char="l"/>
            </a:pPr>
            <a:r>
              <a:rPr lang="ja-JP" altLang="en-US" sz="4000" dirty="0"/>
              <a:t>いつでも水道水が使えるように、</a:t>
            </a:r>
            <a:r>
              <a:rPr lang="ja-JP" altLang="en-US" sz="4000" dirty="0">
                <a:solidFill>
                  <a:srgbClr val="FF0000"/>
                </a:solidFill>
              </a:rPr>
              <a:t>毎日の点検や監視、災害に備えた対策</a:t>
            </a:r>
            <a:r>
              <a:rPr lang="ja-JP" altLang="en-US" sz="4000" dirty="0"/>
              <a:t>を行っている。</a:t>
            </a:r>
          </a:p>
        </p:txBody>
      </p:sp>
      <p:sp>
        <p:nvSpPr>
          <p:cNvPr id="7" name="テキスト ボックス 2"/>
          <p:cNvSpPr txBox="1">
            <a:spLocks noChangeArrowheads="1"/>
          </p:cNvSpPr>
          <p:nvPr/>
        </p:nvSpPr>
        <p:spPr bwMode="auto">
          <a:xfrm>
            <a:off x="4213225" y="3436938"/>
            <a:ext cx="11985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nSpc>
                <a:spcPct val="120000"/>
              </a:lnSpc>
              <a:spcBef>
                <a:spcPct val="0"/>
              </a:spcBef>
              <a:buFontTx/>
              <a:buNone/>
            </a:pPr>
            <a:r>
              <a:rPr lang="ja-JP" altLang="en-US" sz="1800">
                <a:solidFill>
                  <a:srgbClr val="FF0000"/>
                </a:solidFill>
              </a:rPr>
              <a:t>えん　そ</a:t>
            </a:r>
            <a:endParaRPr lang="ja-JP" altLang="en-US" sz="1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7523"/>
                                        </p:tgtEl>
                                        <p:attrNameLst>
                                          <p:attrName>style.visibility</p:attrName>
                                        </p:attrNameLst>
                                      </p:cBhvr>
                                      <p:to>
                                        <p:strVal val="visible"/>
                                      </p:to>
                                    </p:set>
                                    <p:animEffect transition="in" filter="fade">
                                      <p:cBhvr>
                                        <p:cTn id="7" dur="500"/>
                                        <p:tgtEl>
                                          <p:spTgt spid="1075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テキスト ボックス 1"/>
          <p:cNvSpPr txBox="1">
            <a:spLocks noChangeArrowheads="1"/>
          </p:cNvSpPr>
          <p:nvPr/>
        </p:nvSpPr>
        <p:spPr bwMode="auto">
          <a:xfrm>
            <a:off x="793750" y="2767013"/>
            <a:ext cx="76644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0"/>
              </a:spcBef>
              <a:buFontTx/>
              <a:buNone/>
            </a:pPr>
            <a:r>
              <a:rPr lang="ja-JP" altLang="en-US" sz="8000"/>
              <a:t>おまけ</a:t>
            </a:r>
          </a:p>
        </p:txBody>
      </p:sp>
      <p:sp>
        <p:nvSpPr>
          <p:cNvPr id="108547"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fld id="{3C180688-316C-486A-BDFE-3C72EF83D6CD}" type="slidenum">
              <a:rPr lang="en-US" altLang="ja-JP" sz="1400" smtClean="0"/>
              <a:pPr>
                <a:spcBef>
                  <a:spcPct val="0"/>
                </a:spcBef>
                <a:buFontTx/>
                <a:buNone/>
              </a:pPr>
              <a:t>6</a:t>
            </a:fld>
            <a:endParaRPr lang="en-US" altLang="ja-JP" sz="1400" smtClean="0"/>
          </a:p>
        </p:txBody>
      </p:sp>
      <p:sp>
        <p:nvSpPr>
          <p:cNvPr id="2" name="四角形吹き出し 1"/>
          <p:cNvSpPr>
            <a:spLocks noChangeArrowheads="1"/>
          </p:cNvSpPr>
          <p:nvPr/>
        </p:nvSpPr>
        <p:spPr bwMode="auto">
          <a:xfrm>
            <a:off x="247650" y="903288"/>
            <a:ext cx="7005638" cy="1570037"/>
          </a:xfrm>
          <a:prstGeom prst="wedgeRectCallout">
            <a:avLst>
              <a:gd name="adj1" fmla="val -7162"/>
              <a:gd name="adj2" fmla="val 83009"/>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4800" dirty="0">
                <a:solidFill>
                  <a:srgbClr val="FF0000"/>
                </a:solidFill>
              </a:rPr>
              <a:t>夏休みの自由研究などで</a:t>
            </a:r>
            <a:endParaRPr lang="en-US" altLang="ja-JP" sz="4800" dirty="0">
              <a:solidFill>
                <a:srgbClr val="FF0000"/>
              </a:solidFill>
            </a:endParaRPr>
          </a:p>
          <a:p>
            <a:pPr>
              <a:spcBef>
                <a:spcPct val="0"/>
              </a:spcBef>
              <a:buFontTx/>
              <a:buNone/>
            </a:pPr>
            <a:r>
              <a:rPr lang="ja-JP" altLang="en-US" sz="4800" dirty="0">
                <a:solidFill>
                  <a:srgbClr val="FF0000"/>
                </a:solidFill>
              </a:rPr>
              <a:t>調べてみよう！</a:t>
            </a:r>
            <a:endParaRPr lang="en-US" altLang="ja-JP" sz="4800"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9" descr="メーター１"/>
          <p:cNvPicPr>
            <a:picLocks noChangeAspect="1" noChangeArrowheads="1"/>
          </p:cNvPicPr>
          <p:nvPr/>
        </p:nvPicPr>
        <p:blipFill>
          <a:blip r:embed="rId3" cstate="print">
            <a:extLst>
              <a:ext uri="{28A0092B-C50C-407E-A947-70E740481C1C}">
                <a14:useLocalDpi xmlns:a14="http://schemas.microsoft.com/office/drawing/2010/main" val="0"/>
              </a:ext>
            </a:extLst>
          </a:blip>
          <a:srcRect l="15215" t="-946"/>
          <a:stretch>
            <a:fillRect/>
          </a:stretch>
        </p:blipFill>
        <p:spPr bwMode="auto">
          <a:xfrm>
            <a:off x="3319463" y="1412875"/>
            <a:ext cx="5513387" cy="49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Rectangle 4"/>
          <p:cNvSpPr>
            <a:spLocks noGrp="1" noChangeArrowheads="1"/>
          </p:cNvSpPr>
          <p:nvPr>
            <p:ph type="title" idx="4294967295"/>
          </p:nvPr>
        </p:nvSpPr>
        <p:spPr>
          <a:xfrm>
            <a:off x="220663" y="165100"/>
            <a:ext cx="7146925" cy="852488"/>
          </a:xfrm>
        </p:spPr>
        <p:txBody>
          <a:bodyPr/>
          <a:lstStyle/>
          <a:p>
            <a:pPr algn="l" eaLnBrk="1" hangingPunct="1"/>
            <a:r>
              <a:rPr lang="ja-JP" altLang="en-US" sz="4000" smtClean="0">
                <a:solidFill>
                  <a:schemeClr val="accent2"/>
                </a:solidFill>
                <a:latin typeface="HGP創英角ｺﾞｼｯｸUB" panose="020B0900000000000000" pitchFamily="50" charset="-128"/>
                <a:ea typeface="HGP創英角ｺﾞｼｯｸUB" panose="020B0900000000000000" pitchFamily="50" charset="-128"/>
              </a:rPr>
              <a:t>水道メーターで調べてみよう</a:t>
            </a:r>
          </a:p>
        </p:txBody>
      </p:sp>
      <p:sp>
        <p:nvSpPr>
          <p:cNvPr id="109572" name="Text Box 13"/>
          <p:cNvSpPr txBox="1">
            <a:spLocks noChangeArrowheads="1"/>
          </p:cNvSpPr>
          <p:nvPr/>
        </p:nvSpPr>
        <p:spPr bwMode="auto">
          <a:xfrm>
            <a:off x="3382963" y="92075"/>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1800" b="0">
                <a:solidFill>
                  <a:schemeClr val="accent2"/>
                </a:solidFill>
                <a:ea typeface="HGP創英角ﾎﾟｯﾌﾟ体" panose="040B0A00000000000000" pitchFamily="50" charset="-128"/>
              </a:rPr>
              <a:t>しら</a:t>
            </a:r>
          </a:p>
        </p:txBody>
      </p:sp>
      <p:sp>
        <p:nvSpPr>
          <p:cNvPr id="109573" name="Text Box 14"/>
          <p:cNvSpPr txBox="1">
            <a:spLocks noChangeArrowheads="1"/>
          </p:cNvSpPr>
          <p:nvPr/>
        </p:nvSpPr>
        <p:spPr bwMode="auto">
          <a:xfrm>
            <a:off x="7086600" y="4924425"/>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endParaRPr lang="ja-JP" altLang="ja-JP" sz="2400" b="0"/>
          </a:p>
        </p:txBody>
      </p:sp>
      <p:sp>
        <p:nvSpPr>
          <p:cNvPr id="109574" name="Text Box 5"/>
          <p:cNvSpPr txBox="1">
            <a:spLocks noChangeArrowheads="1"/>
          </p:cNvSpPr>
          <p:nvPr/>
        </p:nvSpPr>
        <p:spPr bwMode="auto">
          <a:xfrm>
            <a:off x="6769100" y="4737100"/>
            <a:ext cx="541338" cy="519113"/>
          </a:xfrm>
          <a:prstGeom prst="rect">
            <a:avLst/>
          </a:prstGeom>
          <a:solidFill>
            <a:schemeClr val="bg1">
              <a:alpha val="4588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800">
                <a:solidFill>
                  <a:srgbClr val="FF0000"/>
                </a:solidFill>
                <a:ea typeface="ＭＳ ゴシック" panose="020B0609070205080204" pitchFamily="49" charset="-128"/>
              </a:rPr>
              <a:t>①</a:t>
            </a:r>
          </a:p>
        </p:txBody>
      </p:sp>
      <p:sp>
        <p:nvSpPr>
          <p:cNvPr id="109575" name="Text Box 6"/>
          <p:cNvSpPr txBox="1">
            <a:spLocks noChangeArrowheads="1"/>
          </p:cNvSpPr>
          <p:nvPr/>
        </p:nvSpPr>
        <p:spPr bwMode="auto">
          <a:xfrm>
            <a:off x="7129463" y="3422650"/>
            <a:ext cx="511175" cy="519113"/>
          </a:xfrm>
          <a:prstGeom prst="rect">
            <a:avLst/>
          </a:prstGeom>
          <a:solidFill>
            <a:schemeClr val="bg1">
              <a:alpha val="5294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800">
                <a:solidFill>
                  <a:srgbClr val="FF0000"/>
                </a:solidFill>
                <a:ea typeface="ＭＳ ゴシック" panose="020B0609070205080204" pitchFamily="49" charset="-128"/>
              </a:rPr>
              <a:t>②</a:t>
            </a:r>
          </a:p>
        </p:txBody>
      </p:sp>
      <p:sp>
        <p:nvSpPr>
          <p:cNvPr id="109576" name="Text Box 7"/>
          <p:cNvSpPr txBox="1">
            <a:spLocks noChangeArrowheads="1"/>
          </p:cNvSpPr>
          <p:nvPr/>
        </p:nvSpPr>
        <p:spPr bwMode="auto">
          <a:xfrm>
            <a:off x="6646863" y="2300288"/>
            <a:ext cx="541337" cy="519112"/>
          </a:xfrm>
          <a:prstGeom prst="rect">
            <a:avLst/>
          </a:prstGeom>
          <a:solidFill>
            <a:schemeClr val="bg1">
              <a:alpha val="4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800">
                <a:solidFill>
                  <a:srgbClr val="FF0000"/>
                </a:solidFill>
                <a:ea typeface="ＭＳ ゴシック" panose="020B0609070205080204" pitchFamily="49" charset="-128"/>
              </a:rPr>
              <a:t>③</a:t>
            </a:r>
          </a:p>
        </p:txBody>
      </p:sp>
      <p:sp>
        <p:nvSpPr>
          <p:cNvPr id="109577" name="Text Box 15"/>
          <p:cNvSpPr txBox="1">
            <a:spLocks noChangeArrowheads="1"/>
          </p:cNvSpPr>
          <p:nvPr/>
        </p:nvSpPr>
        <p:spPr bwMode="auto">
          <a:xfrm>
            <a:off x="7264400" y="4848225"/>
            <a:ext cx="1512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2000">
                <a:solidFill>
                  <a:srgbClr val="FFC000"/>
                </a:solidFill>
              </a:rPr>
              <a:t>１ Ｌのくらい</a:t>
            </a:r>
          </a:p>
        </p:txBody>
      </p:sp>
      <p:sp>
        <p:nvSpPr>
          <p:cNvPr id="109578" name="Text Box 17"/>
          <p:cNvSpPr txBox="1">
            <a:spLocks noChangeArrowheads="1"/>
          </p:cNvSpPr>
          <p:nvPr/>
        </p:nvSpPr>
        <p:spPr bwMode="auto">
          <a:xfrm>
            <a:off x="7262813" y="3937000"/>
            <a:ext cx="172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2000">
                <a:solidFill>
                  <a:srgbClr val="FFC000"/>
                </a:solidFill>
              </a:rPr>
              <a:t>１０ Ｌ</a:t>
            </a:r>
            <a:r>
              <a:rPr lang="en-US" altLang="ja-JP" sz="2000">
                <a:solidFill>
                  <a:srgbClr val="FFC000"/>
                </a:solidFill>
              </a:rPr>
              <a:t> </a:t>
            </a:r>
            <a:r>
              <a:rPr lang="ja-JP" altLang="en-US" sz="2000">
                <a:solidFill>
                  <a:srgbClr val="FFC000"/>
                </a:solidFill>
              </a:rPr>
              <a:t>のくらい</a:t>
            </a:r>
          </a:p>
        </p:txBody>
      </p:sp>
      <p:sp>
        <p:nvSpPr>
          <p:cNvPr id="109579" name="Text Box 22"/>
          <p:cNvSpPr txBox="1">
            <a:spLocks noChangeArrowheads="1"/>
          </p:cNvSpPr>
          <p:nvPr/>
        </p:nvSpPr>
        <p:spPr bwMode="auto">
          <a:xfrm>
            <a:off x="6754813" y="2722563"/>
            <a:ext cx="2046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2000">
                <a:solidFill>
                  <a:srgbClr val="FFC000"/>
                </a:solidFill>
              </a:rPr>
              <a:t>　１００ Ｌ</a:t>
            </a:r>
            <a:r>
              <a:rPr lang="en-US" altLang="ja-JP" sz="2000">
                <a:solidFill>
                  <a:srgbClr val="FFC000"/>
                </a:solidFill>
              </a:rPr>
              <a:t> </a:t>
            </a:r>
            <a:r>
              <a:rPr lang="ja-JP" altLang="en-US" sz="2000">
                <a:solidFill>
                  <a:srgbClr val="FFC000"/>
                </a:solidFill>
              </a:rPr>
              <a:t>のくらい</a:t>
            </a:r>
          </a:p>
        </p:txBody>
      </p:sp>
      <p:sp>
        <p:nvSpPr>
          <p:cNvPr id="109580" name="AutoShape 5"/>
          <p:cNvSpPr>
            <a:spLocks noChangeArrowheads="1"/>
          </p:cNvSpPr>
          <p:nvPr/>
        </p:nvSpPr>
        <p:spPr bwMode="auto">
          <a:xfrm rot="-2578550">
            <a:off x="6076950" y="2881313"/>
            <a:ext cx="742950" cy="504825"/>
          </a:xfrm>
          <a:prstGeom prst="leftArrow">
            <a:avLst>
              <a:gd name="adj1" fmla="val 50000"/>
              <a:gd name="adj2" fmla="val 70621"/>
            </a:avLst>
          </a:prstGeom>
          <a:solidFill>
            <a:schemeClr val="bg1"/>
          </a:solidFill>
          <a:ln w="9525" algn="ctr">
            <a:solidFill>
              <a:srgbClr val="3366FF"/>
            </a:solidFill>
            <a:miter lim="800000"/>
            <a:headEnd/>
            <a:tailEnd/>
          </a:ln>
        </p:spPr>
        <p:txBody>
          <a:bodyPr anchor="ct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endParaRPr lang="ja-JP" altLang="en-US" sz="1400"/>
          </a:p>
        </p:txBody>
      </p:sp>
      <p:sp>
        <p:nvSpPr>
          <p:cNvPr id="109581" name="AutoShape 6"/>
          <p:cNvSpPr>
            <a:spLocks noChangeArrowheads="1"/>
          </p:cNvSpPr>
          <p:nvPr/>
        </p:nvSpPr>
        <p:spPr bwMode="auto">
          <a:xfrm rot="-1321038">
            <a:off x="6416675" y="3670300"/>
            <a:ext cx="666750" cy="504825"/>
          </a:xfrm>
          <a:prstGeom prst="leftArrow">
            <a:avLst>
              <a:gd name="adj1" fmla="val 50000"/>
              <a:gd name="adj2" fmla="val 69340"/>
            </a:avLst>
          </a:prstGeom>
          <a:solidFill>
            <a:schemeClr val="bg1"/>
          </a:solidFill>
          <a:ln w="9525" algn="ctr">
            <a:solidFill>
              <a:srgbClr val="3366FF"/>
            </a:solidFill>
            <a:miter lim="800000"/>
            <a:headEnd/>
            <a:tailEnd/>
          </a:ln>
        </p:spPr>
        <p:txBody>
          <a:bodyPr anchor="ct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endParaRPr lang="ja-JP" altLang="en-US" sz="1400"/>
          </a:p>
        </p:txBody>
      </p:sp>
      <p:sp>
        <p:nvSpPr>
          <p:cNvPr id="109582" name="AutoShape 7"/>
          <p:cNvSpPr>
            <a:spLocks noChangeArrowheads="1"/>
          </p:cNvSpPr>
          <p:nvPr/>
        </p:nvSpPr>
        <p:spPr bwMode="auto">
          <a:xfrm rot="809562">
            <a:off x="6064250" y="4621213"/>
            <a:ext cx="701675" cy="504825"/>
          </a:xfrm>
          <a:prstGeom prst="leftArrow">
            <a:avLst>
              <a:gd name="adj1" fmla="val 50000"/>
              <a:gd name="adj2" fmla="val 62965"/>
            </a:avLst>
          </a:prstGeom>
          <a:solidFill>
            <a:schemeClr val="bg1"/>
          </a:solidFill>
          <a:ln w="9525" algn="ctr">
            <a:solidFill>
              <a:srgbClr val="3366FF"/>
            </a:solidFill>
            <a:miter lim="800000"/>
            <a:headEnd/>
            <a:tailEnd/>
          </a:ln>
        </p:spPr>
        <p:txBody>
          <a:bodyPr anchor="ct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endParaRPr lang="ja-JP" altLang="en-US" sz="1400"/>
          </a:p>
        </p:txBody>
      </p:sp>
      <p:pic>
        <p:nvPicPr>
          <p:cNvPr id="109583" name="Picture 16" descr="C:\Users\50012\Desktop\量水器２.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75" y="1020763"/>
            <a:ext cx="3357563"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84" name="図 15"/>
          <p:cNvPicPr>
            <a:picLocks noChangeAspect="1" noChangeArrowheads="1"/>
          </p:cNvPicPr>
          <p:nvPr/>
        </p:nvPicPr>
        <p:blipFill>
          <a:blip r:embed="rId5" cstate="print">
            <a:extLst>
              <a:ext uri="{28A0092B-C50C-407E-A947-70E740481C1C}">
                <a14:useLocalDpi xmlns:a14="http://schemas.microsoft.com/office/drawing/2010/main" val="0"/>
              </a:ext>
            </a:extLst>
          </a:blip>
          <a:srcRect l="7074" t="11047" r="16116" b="10286"/>
          <a:stretch>
            <a:fillRect/>
          </a:stretch>
        </p:blipFill>
        <p:spPr bwMode="auto">
          <a:xfrm>
            <a:off x="220663" y="4170363"/>
            <a:ext cx="3203575"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85" name="上矢印 17"/>
          <p:cNvSpPr>
            <a:spLocks noChangeArrowheads="1"/>
          </p:cNvSpPr>
          <p:nvPr/>
        </p:nvSpPr>
        <p:spPr bwMode="auto">
          <a:xfrm flipV="1">
            <a:off x="1204913" y="3395663"/>
            <a:ext cx="698500" cy="774700"/>
          </a:xfrm>
          <a:prstGeom prst="upArrow">
            <a:avLst>
              <a:gd name="adj1" fmla="val 50000"/>
              <a:gd name="adj2" fmla="val 49981"/>
            </a:avLst>
          </a:prstGeom>
          <a:solidFill>
            <a:schemeClr val="accent2"/>
          </a:solidFill>
          <a:ln w="9525" algn="ctr">
            <a:solidFill>
              <a:schemeClr val="bg1"/>
            </a:solidFill>
            <a:round/>
            <a:headEnd/>
            <a:tailEnd/>
          </a:ln>
        </p:spPr>
        <p:txBody>
          <a:bodyPr anchor="ct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endParaRPr lang="ja-JP" altLang="en-US" sz="1400"/>
          </a:p>
        </p:txBody>
      </p:sp>
      <p:cxnSp>
        <p:nvCxnSpPr>
          <p:cNvPr id="20" name="直線コネクタ 19"/>
          <p:cNvCxnSpPr/>
          <p:nvPr/>
        </p:nvCxnSpPr>
        <p:spPr bwMode="auto">
          <a:xfrm flipV="1">
            <a:off x="1463675" y="5711825"/>
            <a:ext cx="4329113" cy="369888"/>
          </a:xfrm>
          <a:prstGeom prst="line">
            <a:avLst/>
          </a:prstGeom>
          <a:ln w="57150">
            <a:solidFill>
              <a:srgbClr val="FFC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直線コネクタ 20"/>
          <p:cNvCxnSpPr/>
          <p:nvPr/>
        </p:nvCxnSpPr>
        <p:spPr bwMode="auto">
          <a:xfrm flipV="1">
            <a:off x="1463675" y="2205038"/>
            <a:ext cx="3786188" cy="3651250"/>
          </a:xfrm>
          <a:prstGeom prst="line">
            <a:avLst/>
          </a:prstGeom>
          <a:ln w="57150">
            <a:solidFill>
              <a:srgbClr val="FFC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3" name="Rectangle 4"/>
          <p:cNvSpPr txBox="1">
            <a:spLocks noChangeArrowheads="1"/>
          </p:cNvSpPr>
          <p:nvPr/>
        </p:nvSpPr>
        <p:spPr bwMode="auto">
          <a:xfrm>
            <a:off x="220663" y="2809875"/>
            <a:ext cx="2727325" cy="709613"/>
          </a:xfrm>
          <a:prstGeom prst="rect">
            <a:avLst/>
          </a:prstGeom>
          <a:noFill/>
          <a:ln w="9525">
            <a:noFill/>
            <a:miter lim="800000"/>
            <a:headEnd/>
            <a:tailEnd/>
          </a:ln>
        </p:spPr>
        <p:txBody>
          <a:bodyPr anchor="ctr"/>
          <a:lstStyle/>
          <a:p>
            <a:pPr eaLnBrk="1" hangingPunct="1">
              <a:defRPr/>
            </a:pPr>
            <a:r>
              <a:rPr lang="ja-JP" altLang="en-US" sz="2800" kern="0" dirty="0">
                <a:latin typeface="HG丸ｺﾞｼｯｸM-PRO" pitchFamily="50" charset="-128"/>
                <a:ea typeface="HG丸ｺﾞｼｯｸM-PRO" pitchFamily="50" charset="-128"/>
                <a:cs typeface="+mj-cs"/>
              </a:rPr>
              <a:t>開けると・・・</a:t>
            </a:r>
          </a:p>
        </p:txBody>
      </p:sp>
      <p:sp>
        <p:nvSpPr>
          <p:cNvPr id="109589"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fld id="{1868722F-C3B7-474F-A350-8A4861F418AA}" type="slidenum">
              <a:rPr lang="en-US" altLang="ja-JP" sz="1400" smtClean="0"/>
              <a:pPr>
                <a:spcBef>
                  <a:spcPct val="0"/>
                </a:spcBef>
                <a:buFontTx/>
                <a:buNone/>
              </a:pPr>
              <a:t>7</a:t>
            </a:fld>
            <a:endParaRPr lang="en-US" altLang="ja-JP" sz="140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nvPr>
        </p:nvSpPr>
        <p:spPr>
          <a:xfrm>
            <a:off x="0" y="384175"/>
            <a:ext cx="5349875" cy="858838"/>
          </a:xfrm>
        </p:spPr>
        <p:txBody>
          <a:bodyPr/>
          <a:lstStyle/>
          <a:p>
            <a:pPr algn="l" eaLnBrk="1" hangingPunct="1"/>
            <a:r>
              <a:rPr lang="ja-JP" altLang="en-US" sz="4000" smtClean="0">
                <a:solidFill>
                  <a:schemeClr val="accent2"/>
                </a:solidFill>
                <a:latin typeface="HGP創英角ｺﾞｼｯｸUB" panose="020B0900000000000000" pitchFamily="50" charset="-128"/>
                <a:ea typeface="HGP創英角ｺﾞｼｯｸUB" panose="020B0900000000000000" pitchFamily="50" charset="-128"/>
              </a:rPr>
              <a:t>道路にある水道のフ タ</a:t>
            </a:r>
          </a:p>
        </p:txBody>
      </p:sp>
      <p:pic>
        <p:nvPicPr>
          <p:cNvPr id="1136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1892300"/>
            <a:ext cx="4249738"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912938"/>
            <a:ext cx="4321175" cy="281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9" name="テキスト ボックス 4"/>
          <p:cNvSpPr txBox="1">
            <a:spLocks noChangeArrowheads="1"/>
          </p:cNvSpPr>
          <p:nvPr/>
        </p:nvSpPr>
        <p:spPr bwMode="auto">
          <a:xfrm>
            <a:off x="576263" y="5068888"/>
            <a:ext cx="3714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1800"/>
              <a:t>水道管路内にたまった空気を自動的に出すための設備です。</a:t>
            </a:r>
          </a:p>
        </p:txBody>
      </p:sp>
      <p:sp>
        <p:nvSpPr>
          <p:cNvPr id="113670" name="テキスト ボックス 5"/>
          <p:cNvSpPr txBox="1">
            <a:spLocks noChangeArrowheads="1"/>
          </p:cNvSpPr>
          <p:nvPr/>
        </p:nvSpPr>
        <p:spPr bwMode="auto">
          <a:xfrm>
            <a:off x="4764088" y="5014913"/>
            <a:ext cx="38544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1800"/>
              <a:t>火災が発生したときに消防隊が利用する水を出すための設置しています。</a:t>
            </a:r>
          </a:p>
        </p:txBody>
      </p:sp>
      <p:sp>
        <p:nvSpPr>
          <p:cNvPr id="113671" name="テキスト ボックス 1"/>
          <p:cNvSpPr txBox="1">
            <a:spLocks noChangeArrowheads="1"/>
          </p:cNvSpPr>
          <p:nvPr/>
        </p:nvSpPr>
        <p:spPr bwMode="auto">
          <a:xfrm>
            <a:off x="346075" y="6183313"/>
            <a:ext cx="4418013" cy="400050"/>
          </a:xfrm>
          <a:prstGeom prst="rect">
            <a:avLst/>
          </a:prstGeom>
          <a:solidFill>
            <a:schemeClr val="bg1"/>
          </a:solidFill>
          <a:ln w="9525">
            <a:solidFill>
              <a:srgbClr val="FF0000"/>
            </a:solidFill>
            <a:miter lim="800000"/>
            <a:headEnd/>
            <a:tailEnd/>
          </a:ln>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000">
                <a:solidFill>
                  <a:srgbClr val="FF0000"/>
                </a:solidFill>
              </a:rPr>
              <a:t>蓋の種類や役割を調べて</a:t>
            </a:r>
            <a:r>
              <a:rPr lang="ja-JP" altLang="en-US" sz="2000" smtClean="0">
                <a:solidFill>
                  <a:srgbClr val="FF0000"/>
                </a:solidFill>
              </a:rPr>
              <a:t>みよう！</a:t>
            </a:r>
            <a:endParaRPr lang="en-US" altLang="ja-JP" sz="2000">
              <a:solidFill>
                <a:srgbClr val="FF0000"/>
              </a:solidFill>
            </a:endParaRPr>
          </a:p>
        </p:txBody>
      </p:sp>
      <p:sp>
        <p:nvSpPr>
          <p:cNvPr id="113672"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fld id="{63B86130-5D09-4AC5-9578-52AC7F36AE9E}" type="slidenum">
              <a:rPr lang="en-US" altLang="ja-JP" sz="1400" smtClean="0"/>
              <a:pPr>
                <a:spcBef>
                  <a:spcPct val="0"/>
                </a:spcBef>
                <a:buFontTx/>
                <a:buNone/>
              </a:pPr>
              <a:t>8</a:t>
            </a:fld>
            <a:endParaRPr lang="en-US" altLang="ja-JP" sz="140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762" name="Object 2"/>
          <p:cNvGraphicFramePr>
            <a:graphicFrameLocks noChangeAspect="1"/>
          </p:cNvGraphicFramePr>
          <p:nvPr/>
        </p:nvGraphicFramePr>
        <p:xfrm>
          <a:off x="1547813" y="1268413"/>
          <a:ext cx="5753100" cy="5421312"/>
        </p:xfrm>
        <a:graphic>
          <a:graphicData uri="http://schemas.openxmlformats.org/presentationml/2006/ole">
            <mc:AlternateContent xmlns:mc="http://schemas.openxmlformats.org/markup-compatibility/2006">
              <mc:Choice xmlns:v="urn:schemas-microsoft-com:vml" Requires="v">
                <p:oleObj spid="_x0000_s117871" name="Image" r:id="rId4" imgW="3599169" imgH="3391365" progId="">
                  <p:embed/>
                </p:oleObj>
              </mc:Choice>
              <mc:Fallback>
                <p:oleObj name="Image" r:id="rId4" imgW="3599169" imgH="3391365" progId="">
                  <p:embed/>
                  <p:pic>
                    <p:nvPicPr>
                      <p:cNvPr id="0" name="Picture 1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1268413"/>
                        <a:ext cx="5753100" cy="542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7763" name="Rectangle 2"/>
          <p:cNvSpPr>
            <a:spLocks noGrp="1" noChangeArrowheads="1"/>
          </p:cNvSpPr>
          <p:nvPr>
            <p:ph type="title" idx="4294967295"/>
          </p:nvPr>
        </p:nvSpPr>
        <p:spPr>
          <a:xfrm>
            <a:off x="1547813" y="228600"/>
            <a:ext cx="7023100" cy="1143000"/>
          </a:xfrm>
        </p:spPr>
        <p:txBody>
          <a:bodyPr/>
          <a:lstStyle/>
          <a:p>
            <a:pPr algn="l" eaLnBrk="1" hangingPunct="1"/>
            <a:r>
              <a:rPr lang="ja-JP" altLang="en-US" sz="3200" smtClean="0">
                <a:solidFill>
                  <a:schemeClr val="accent2"/>
                </a:solidFill>
                <a:latin typeface="HGP創英角ｺﾞｼｯｸUB" panose="020B0900000000000000" pitchFamily="50" charset="-128"/>
                <a:ea typeface="HGP創英角ｺﾞｼｯｸUB" panose="020B0900000000000000" pitchFamily="50" charset="-128"/>
              </a:rPr>
              <a:t>これからも安全安心な水道を</a:t>
            </a:r>
            <a:r>
              <a:rPr lang="en-US" altLang="ja-JP" sz="3200" smtClean="0">
                <a:solidFill>
                  <a:schemeClr val="accent2"/>
                </a:solidFill>
                <a:latin typeface="HGP創英角ｺﾞｼｯｸUB" panose="020B0900000000000000" pitchFamily="50" charset="-128"/>
                <a:ea typeface="HGP創英角ｺﾞｼｯｸUB" panose="020B0900000000000000" pitchFamily="50" charset="-128"/>
              </a:rPr>
              <a:t/>
            </a:r>
            <a:br>
              <a:rPr lang="en-US" altLang="ja-JP" sz="3200" smtClean="0">
                <a:solidFill>
                  <a:schemeClr val="accent2"/>
                </a:solidFill>
                <a:latin typeface="HGP創英角ｺﾞｼｯｸUB" panose="020B0900000000000000" pitchFamily="50" charset="-128"/>
                <a:ea typeface="HGP創英角ｺﾞｼｯｸUB" panose="020B0900000000000000" pitchFamily="50" charset="-128"/>
              </a:rPr>
            </a:br>
            <a:r>
              <a:rPr lang="ja-JP" altLang="en-US" sz="3200" smtClean="0">
                <a:solidFill>
                  <a:schemeClr val="accent2"/>
                </a:solidFill>
                <a:latin typeface="HGP創英角ｺﾞｼｯｸUB" panose="020B0900000000000000" pitchFamily="50" charset="-128"/>
                <a:ea typeface="HGP創英角ｺﾞｼｯｸUB" panose="020B0900000000000000" pitchFamily="50" charset="-128"/>
              </a:rPr>
              <a:t>守り続けていきます！</a:t>
            </a:r>
          </a:p>
        </p:txBody>
      </p:sp>
      <p:sp>
        <p:nvSpPr>
          <p:cNvPr id="117764"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fld id="{40B915FC-C3AE-4024-B2A0-D31E2ECE96DC}" type="slidenum">
              <a:rPr lang="en-US" altLang="ja-JP" sz="1400" smtClean="0"/>
              <a:pPr>
                <a:spcBef>
                  <a:spcPct val="0"/>
                </a:spcBef>
                <a:buFontTx/>
                <a:buNone/>
              </a:pPr>
              <a:t>9</a:t>
            </a:fld>
            <a:endParaRPr lang="en-US" altLang="ja-JP" sz="1400" smtClean="0"/>
          </a:p>
        </p:txBody>
      </p:sp>
      <p:sp>
        <p:nvSpPr>
          <p:cNvPr id="2" name="テキスト ボックス 1"/>
          <p:cNvSpPr txBox="1">
            <a:spLocks noChangeArrowheads="1"/>
          </p:cNvSpPr>
          <p:nvPr/>
        </p:nvSpPr>
        <p:spPr bwMode="auto">
          <a:xfrm>
            <a:off x="1909763" y="3055938"/>
            <a:ext cx="5029200" cy="1108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0"/>
              </a:spcBef>
              <a:buFontTx/>
              <a:buNone/>
            </a:pPr>
            <a:r>
              <a:rPr lang="ja-JP" altLang="en-US" sz="6600">
                <a:solidFill>
                  <a:schemeClr val="accent2"/>
                </a:solidFill>
                <a:latin typeface="HGS創英角ﾎﾟｯﾌﾟ体" panose="040B0A00000000000000" pitchFamily="50" charset="-128"/>
                <a:ea typeface="HGS創英角ﾎﾟｯﾌﾟ体" panose="040B0A00000000000000" pitchFamily="50" charset="-128"/>
              </a:rPr>
              <a:t>おしまい</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cap="flat" cmpd="sng" algn="ctr">
          <a:solidFill>
            <a:srgbClr val="FF0000"/>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1" sz="1400" b="1"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bg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ja-JP" altLang="en-US" sz="1400" b="1"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27904</TotalTime>
  <Words>322</Words>
  <Application>Microsoft Office PowerPoint</Application>
  <PresentationFormat>画面に合わせる (4:3)</PresentationFormat>
  <Paragraphs>64</Paragraphs>
  <Slides>9</Slides>
  <Notes>9</Notes>
  <HiddenSlides>0</HiddenSlides>
  <MMClips>0</MMClips>
  <ScaleCrop>false</ScaleCrop>
  <HeadingPairs>
    <vt:vector size="8" baseType="variant">
      <vt:variant>
        <vt:lpstr>使用されているフォント</vt:lpstr>
      </vt:variant>
      <vt:variant>
        <vt:i4>14</vt:i4>
      </vt:variant>
      <vt:variant>
        <vt:lpstr>テーマ</vt:lpstr>
      </vt:variant>
      <vt:variant>
        <vt:i4>2</vt:i4>
      </vt:variant>
      <vt:variant>
        <vt:lpstr>埋め込まれた OLE サーバー</vt:lpstr>
      </vt:variant>
      <vt:variant>
        <vt:i4>1</vt:i4>
      </vt:variant>
      <vt:variant>
        <vt:lpstr>スライド タイトル</vt:lpstr>
      </vt:variant>
      <vt:variant>
        <vt:i4>9</vt:i4>
      </vt:variant>
    </vt:vector>
  </HeadingPairs>
  <TitlesOfParts>
    <vt:vector size="26" baseType="lpstr">
      <vt:lpstr>HGP創英角ｺﾞｼｯｸUB</vt:lpstr>
      <vt:lpstr>HGP創英角ﾎﾟｯﾌﾟ体</vt:lpstr>
      <vt:lpstr>HGS創英角ｺﾞｼｯｸUB</vt:lpstr>
      <vt:lpstr>HGS創英角ﾎﾟｯﾌﾟ体</vt:lpstr>
      <vt:lpstr>HG丸ｺﾞｼｯｸM-PRO</vt:lpstr>
      <vt:lpstr>HG創英角ﾎﾟｯﾌﾟ体</vt:lpstr>
      <vt:lpstr>ＭＳ Ｐゴシック</vt:lpstr>
      <vt:lpstr>ＭＳ Ｐ明朝</vt:lpstr>
      <vt:lpstr>ＭＳ ゴシック</vt:lpstr>
      <vt:lpstr>Arial</vt:lpstr>
      <vt:lpstr>Calibri</vt:lpstr>
      <vt:lpstr>Calibri Light</vt:lpstr>
      <vt:lpstr>Times New Roman</vt:lpstr>
      <vt:lpstr>Wingdings</vt:lpstr>
      <vt:lpstr>標準デザイン</vt:lpstr>
      <vt:lpstr>Office テーマ</vt:lpstr>
      <vt:lpstr>Image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上水道</dc:title>
  <dc:creator>給排水課</dc:creator>
  <cp:lastModifiedBy>豊橋市役所</cp:lastModifiedBy>
  <cp:revision>1251</cp:revision>
  <cp:lastPrinted>2022-09-21T23:44:01Z</cp:lastPrinted>
  <dcterms:created xsi:type="dcterms:W3CDTF">2004-02-09T07:51:39Z</dcterms:created>
  <dcterms:modified xsi:type="dcterms:W3CDTF">2023-07-12T00:06:43Z</dcterms:modified>
</cp:coreProperties>
</file>