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780" y="7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201360-6695-420C-DF10-0DBD7237B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C5A8F98-FF0B-9CB9-591B-E0FD3B8B7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3C5363-0F63-B554-21EF-E94626372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22B82E2-E42F-1F32-48AE-931C19E48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7887CE-24DA-32D8-DACB-AFD09864C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215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7F7FBBD-EC91-9A46-283F-4D54FE685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22A998D-C889-91D3-814A-53CC518A78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84BB09-47E7-3CF6-0F8E-0748CFC49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34A38A-DC71-9F05-C3FC-5F27227E5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AC8DCC-F8B0-DFBB-A327-1CC67B22E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3005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E8C0C27-0F3B-5467-21B7-1CDBB5A82F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9710BA4-DE7D-73FC-388D-29E82C1530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D9885E1-3F62-0ED5-652C-38964E04F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DCB14C-6A80-1426-0532-FAF6093A7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EDEA4F0-5823-B9AB-CDF7-90015CDE3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2917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1D0691-5481-5A85-4E9F-DA636772F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07A0CB-34CA-CBBA-3895-EF4345AD75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BA411F6-3427-76C4-9684-F3C160346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4705962-CCB6-CE89-7E2E-1380C0E59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6731F9-EBF1-EC21-25AC-1E1864A64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3601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FB5645-9771-4454-9759-50DEE9902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078BAB-F5C2-8EF4-2B60-4786D6062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2BE7371-9B94-D707-65C0-0BDF96B3DE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91FB92-E6C7-9C62-CDCB-3833E65DE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3EA5AB4-AD45-FFB6-E30F-C43E51C27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078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D8E62FD-6589-6DDC-DA17-A22F570E8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9649617-F718-ADA2-636B-AA1B4C043C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ADC6198-75E2-E7D3-A038-5C64871AE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4EC72C6D-6BBA-0091-3E67-42D2A08DF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DD48574-3E61-01E6-EAB5-6651982A7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4AF17C1-36A0-71D9-F7C1-29AEF2972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971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155595E-F622-379E-16C4-5696E6CCB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277823C-C0E5-E142-6DAD-20E8A4302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F4490EE-19C6-4BDD-B7E6-F724DB6D6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CC9332D-0059-48C0-F30E-264F33212B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F8DB576-80CF-F947-ABBA-D47F849898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1E614EC1-556C-15FE-5CC7-60350DC4D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DB62ECB-1586-3C75-D182-BB900627B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38F9151-6E74-0891-011D-41486D322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949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339680-C434-42B4-D891-8EDE9CD34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0225B7B-FBEE-C9FA-6893-89170C0E9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7DB38C5-65B3-C17F-D6FE-781A30285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7B015D6-D8AD-9175-3F35-C73BC746A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42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A952953-C5E9-71A3-02CA-8F8EC4A4E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2680B63-4709-5F97-505C-F7C6F9B86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5A22CD-305B-8C08-3B21-664671B17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630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2DE05F-CB5B-0F1B-5622-FF3E15BE7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EFA153-535C-945F-34B1-DA1131F9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30BDF2D-5470-10C2-32B8-B8F0116DDF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CF96A93-0D66-B8FB-ACE3-267B57909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82004DC-0E01-C8DE-766B-261311EECD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F4014CF-0997-DFFB-B6F9-DB7A9C559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19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4692B3-738B-4225-7CE5-8A4331A53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7E6F0B0-4828-831E-E86E-6D6D2FEA35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C8F9AB4-D94E-15A2-88EA-A51347FF26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07432C-8972-A19B-F481-2351888AF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92051E02-D747-DDB4-C2AF-E3CE68544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BCC4BD-2582-8B72-8E29-256CD52B2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401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AE9E931-D0DA-0E27-8270-CC451C72E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869F7A7-54E3-99E7-EEAC-D76F731DB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91F6D3-E2B9-C3C9-798C-DB69574FA0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CBAAAD-4320-49F5-B1B3-5BF76A9D8EBB}" type="datetimeFigureOut">
              <a:rPr kumimoji="1" lang="ja-JP" altLang="en-US" smtClean="0"/>
              <a:t>2026/7/2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5931465-128A-4CAD-561E-4C1AC84D40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296DD0-A5D3-31C6-2152-09CE53335C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BE7807-D261-45FD-ACA3-E2FE206176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8423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6136B8A-8197-2764-88BD-15FC9FB3EE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540" y="511953"/>
            <a:ext cx="8752905" cy="5421920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58DE13-7976-0CB4-5A60-F09DDFB34B9F}"/>
              </a:ext>
            </a:extLst>
          </p:cNvPr>
          <p:cNvSpPr txBox="1"/>
          <p:nvPr/>
        </p:nvSpPr>
        <p:spPr>
          <a:xfrm>
            <a:off x="379370" y="815801"/>
            <a:ext cx="25972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/>
              <a:t>種目</a:t>
            </a:r>
            <a:endParaRPr kumimoji="1" lang="en-US" altLang="ja-JP" sz="1600" dirty="0"/>
          </a:p>
          <a:p>
            <a:endParaRPr kumimoji="1" lang="en-US" altLang="ja-JP" dirty="0"/>
          </a:p>
          <a:p>
            <a:r>
              <a:rPr lang="ja-JP" altLang="en-US" sz="1600" dirty="0"/>
              <a:t>代表者名</a:t>
            </a:r>
            <a:endParaRPr kumimoji="1" lang="ja-JP" altLang="en-US" sz="1600" dirty="0"/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05D7E9E-1BA0-7E0D-3E48-9257F8D94E81}"/>
              </a:ext>
            </a:extLst>
          </p:cNvPr>
          <p:cNvCxnSpPr>
            <a:cxnSpLocks/>
          </p:cNvCxnSpPr>
          <p:nvPr/>
        </p:nvCxnSpPr>
        <p:spPr>
          <a:xfrm>
            <a:off x="515555" y="1138136"/>
            <a:ext cx="27529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05684840-D1F5-AB78-6B9B-2C376D449D02}"/>
              </a:ext>
            </a:extLst>
          </p:cNvPr>
          <p:cNvCxnSpPr>
            <a:cxnSpLocks/>
          </p:cNvCxnSpPr>
          <p:nvPr/>
        </p:nvCxnSpPr>
        <p:spPr>
          <a:xfrm flipV="1">
            <a:off x="531763" y="1677575"/>
            <a:ext cx="2736731" cy="1180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5216A999-231F-1645-5168-49FCD720D997}"/>
              </a:ext>
            </a:extLst>
          </p:cNvPr>
          <p:cNvSpPr txBox="1"/>
          <p:nvPr/>
        </p:nvSpPr>
        <p:spPr>
          <a:xfrm>
            <a:off x="6527260" y="5976715"/>
            <a:ext cx="646331" cy="36933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客席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66DD81E-9E6D-E67B-EFFF-EF9299F42F60}"/>
              </a:ext>
            </a:extLst>
          </p:cNvPr>
          <p:cNvSpPr/>
          <p:nvPr/>
        </p:nvSpPr>
        <p:spPr>
          <a:xfrm>
            <a:off x="9717761" y="5845909"/>
            <a:ext cx="381105" cy="31547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CC7D9F3-2588-DB45-1D5F-72434E8F6574}"/>
              </a:ext>
            </a:extLst>
          </p:cNvPr>
          <p:cNvSpPr txBox="1"/>
          <p:nvPr/>
        </p:nvSpPr>
        <p:spPr>
          <a:xfrm>
            <a:off x="10098866" y="5845910"/>
            <a:ext cx="15953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/>
              <a:t>１マス（１ｍ</a:t>
            </a:r>
            <a:r>
              <a:rPr kumimoji="1" lang="en-US" altLang="ja-JP" sz="1100" dirty="0"/>
              <a:t>×</a:t>
            </a:r>
            <a:r>
              <a:rPr kumimoji="1" lang="ja-JP" altLang="en-US" sz="1100" dirty="0"/>
              <a:t>１ｍ）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B7D0A27-4996-201B-537B-CBAD615B2A1E}"/>
              </a:ext>
            </a:extLst>
          </p:cNvPr>
          <p:cNvSpPr txBox="1"/>
          <p:nvPr/>
        </p:nvSpPr>
        <p:spPr>
          <a:xfrm>
            <a:off x="379371" y="2370677"/>
            <a:ext cx="29669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★舞台上の立ち位置や</a:t>
            </a:r>
            <a:endParaRPr kumimoji="1" lang="en-US" altLang="ja-JP" dirty="0"/>
          </a:p>
          <a:p>
            <a:r>
              <a:rPr lang="ja-JP" altLang="en-US" dirty="0"/>
              <a:t>マイクなどの配置を右図に</a:t>
            </a:r>
            <a:endParaRPr lang="en-US" altLang="ja-JP" dirty="0"/>
          </a:p>
          <a:p>
            <a:r>
              <a:rPr kumimoji="1" lang="ja-JP" altLang="en-US" dirty="0"/>
              <a:t>記入してください。</a:t>
            </a:r>
            <a:endParaRPr kumimoji="1" lang="en-US" altLang="ja-JP" dirty="0"/>
          </a:p>
        </p:txBody>
      </p:sp>
      <p:sp>
        <p:nvSpPr>
          <p:cNvPr id="19" name="矢印: 右 18">
            <a:extLst>
              <a:ext uri="{FF2B5EF4-FFF2-40B4-BE49-F238E27FC236}">
                <a16:creationId xmlns:a16="http://schemas.microsoft.com/office/drawing/2014/main" id="{CC73DF6B-32EB-FA95-4E4B-1E9A915185B6}"/>
              </a:ext>
            </a:extLst>
          </p:cNvPr>
          <p:cNvSpPr/>
          <p:nvPr/>
        </p:nvSpPr>
        <p:spPr>
          <a:xfrm>
            <a:off x="2568102" y="3025302"/>
            <a:ext cx="408553" cy="12646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34CB53A-3086-5827-4743-29D5719432E5}"/>
              </a:ext>
            </a:extLst>
          </p:cNvPr>
          <p:cNvSpPr txBox="1"/>
          <p:nvPr/>
        </p:nvSpPr>
        <p:spPr>
          <a:xfrm>
            <a:off x="379371" y="3614410"/>
            <a:ext cx="296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/>
              <a:t>★大会当日の舞台上配置の変更は不可。</a:t>
            </a:r>
            <a:r>
              <a:rPr kumimoji="1" lang="ja-JP" altLang="en-US" dirty="0"/>
              <a:t>申請書提出後に配置場所に変更がある場合は、お早めに事務局までご連絡ください。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358155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56</Words>
  <Application>Microsoft Office PowerPoint</Application>
  <PresentationFormat>ワイド画面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豊橋市役所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石黒　あゆみ</dc:creator>
  <cp:lastModifiedBy>石黒　あゆみ</cp:lastModifiedBy>
  <cp:revision>1</cp:revision>
  <cp:lastPrinted>2026-07-02T00:59:53Z</cp:lastPrinted>
  <dcterms:created xsi:type="dcterms:W3CDTF">2026-07-02T00:34:14Z</dcterms:created>
  <dcterms:modified xsi:type="dcterms:W3CDTF">2026-07-02T01:02:32Z</dcterms:modified>
</cp:coreProperties>
</file>