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094" r:id="rId2"/>
  </p:sldMasterIdLst>
  <p:notesMasterIdLst>
    <p:notesMasterId r:id="rId12"/>
  </p:notesMasterIdLst>
  <p:handoutMasterIdLst>
    <p:handoutMasterId r:id="rId13"/>
  </p:handoutMasterIdLst>
  <p:sldIdLst>
    <p:sldId id="317" r:id="rId3"/>
    <p:sldId id="329" r:id="rId4"/>
    <p:sldId id="379" r:id="rId5"/>
    <p:sldId id="472" r:id="rId6"/>
    <p:sldId id="462" r:id="rId7"/>
    <p:sldId id="468" r:id="rId8"/>
    <p:sldId id="318" r:id="rId9"/>
    <p:sldId id="271" r:id="rId10"/>
    <p:sldId id="465" r:id="rId11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ECFF"/>
    <a:srgbClr val="CCFFFF"/>
    <a:srgbClr val="FF9933"/>
    <a:srgbClr val="3366FF"/>
    <a:srgbClr val="F8F8F8"/>
    <a:srgbClr val="FFFFFF"/>
    <a:srgbClr val="FFCC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70938" autoAdjust="0"/>
  </p:normalViewPr>
  <p:slideViewPr>
    <p:cSldViewPr snapToGrid="0">
      <p:cViewPr varScale="1">
        <p:scale>
          <a:sx n="79" d="100"/>
          <a:sy n="79" d="100"/>
        </p:scale>
        <p:origin x="26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56" y="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7B7D03A-717F-4DDF-84B0-62A0F12F2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5CD652B-8235-4FF7-8276-A9721FA36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E6FD438-17E8-4AF4-A1D4-A09374CD23D0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20C778-90E8-4975-85CB-10977F90B833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288024F-575B-4310-94C7-4DD5179E2AE2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712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9028" indent="-295780" defTabSz="954712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3119" indent="-236624" defTabSz="954712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6367" indent="-236624" defTabSz="954712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9615" indent="-236624" defTabSz="954712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2862" indent="-236624" defTabSz="954712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6110" indent="-236624" defTabSz="954712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9358" indent="-236624" defTabSz="954712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2606" indent="-236624" defTabSz="954712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7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4012CFB-F2E8-40ED-B97D-6C7ABB7DDE74}" type="slidenum">
              <a:rPr lang="en-US" altLang="ja-JP" sz="1300" b="0" smtClean="0"/>
              <a:pPr/>
              <a:t>5</a:t>
            </a:fld>
            <a:endParaRPr lang="en-US" altLang="ja-JP" sz="1300" b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dirty="0" smtClean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A49EB41-6C68-4B59-BAF0-4216C46D7A11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306151-D52D-4FCF-A605-FDC35363EFF0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6CFC395-C778-4C70-8278-7638232B8721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D10CB8D-9DF5-4F5B-BCA3-26A5F40AAF5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4163-0E58-48DF-B29B-47FB95928F34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ADB7-B898-428B-A968-FAC647D332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611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3181-2939-4B65-A406-63CDF921459D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F9EE-0D01-4DA1-98A2-2D3B4F933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1892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04-E551-421A-AB46-EA1DA849DF64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C23A-C787-4D69-B1F8-A799DD10A4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8474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1EE9-DD39-4023-93BD-180A7061C679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6683-0C62-4548-B32C-7F30A543A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212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D109-6A19-4E0B-B25F-DC80DD3A766E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A7F9-348C-4CB1-A51A-56F0A905B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081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809-4E85-4E8D-B8C5-0659D73DC9DC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8564-AD9F-4D1E-97C9-33D9F55639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59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229C-66AF-42B1-80B5-544E62DBC695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8824-CD88-4145-9267-F9B4F41803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89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0AF8-BF2F-47B1-86EE-73427B41D566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07B9-9D12-4813-9CB9-015B06BB04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56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572-74AD-4843-B8B1-9676AE05BBB8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B95-77A1-422C-A990-0F268B926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08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E743-4780-4C5B-B50C-E12312DAD2A9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FE1C-5A5F-4A82-ADAC-3F9649A4F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52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E634-7B77-4435-BD17-8404C1D44EDD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0A56-3A24-431C-8BFA-36A1A187F7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72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9AD5-DBA1-4619-9332-89A16685372C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5CF-87D2-4F5E-99EB-C8F273CD14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6155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EDC3-EC32-4316-BFFC-B915A0A1051C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F41A-2843-411D-8379-63EFCD16C1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822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3272-A85E-4E4D-81CD-DA93C4B752C0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8B84-5E3E-4647-B96B-58A931648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15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F40-7E1D-49A3-9356-67AAEAFACE03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1CFF-D371-4206-90F9-04C7CEE5CD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60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A296-40C1-46CF-96B7-34C6160A0C29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0751-DC72-48C0-BC83-5C1DEA7885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08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ECEB-A186-451B-BB0D-BF0FAEF7A6A4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98B-CDC4-4F22-842A-535E97296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13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34C3-9E32-4DF7-9EAD-20A9CBE4FF1A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497-A027-43E6-BFF1-4E88288E4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10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7788-3FBF-4223-B81F-44541B57F219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32E9-CD2E-4FBF-B7A4-77BB8A6D60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34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C1B2-57ED-43BD-933D-F143D2226FA8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7E1B-0519-4AF9-BC48-21973EF84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7073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DD54-0F0A-4A16-8B54-BF25460FF9E7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422-6581-40E8-806E-75843DD817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255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9C28-B625-4334-9C10-B11F982F24FF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6412-6065-41BE-BD18-48AF48FBB6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427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610E-125E-4A27-8D72-F33CB7730191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0C24-62D4-418F-BCBF-3461222C3F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9890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C6E8-E22F-44C3-A7C5-248576A25FE2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6EF1-46A9-48AA-ADC2-5C10FBF02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604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E9E6-E05A-43C2-929A-A75CA8F6D349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01D7-999C-480A-ACD5-ADB4A1F336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043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CEB5D7DD-E5FE-43DF-AB34-008022A0FFCB}" type="datetime1">
              <a:rPr lang="ja-JP" altLang="en-US"/>
              <a:pPr>
                <a:defRPr/>
              </a:pPr>
              <a:t>2023/7/12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1799EBBB-08A1-4E24-8179-9B91286D63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9" r:id="rId1"/>
    <p:sldLayoutId id="2147489810" r:id="rId2"/>
    <p:sldLayoutId id="2147489811" r:id="rId3"/>
    <p:sldLayoutId id="2147489812" r:id="rId4"/>
    <p:sldLayoutId id="2147489813" r:id="rId5"/>
    <p:sldLayoutId id="2147489814" r:id="rId6"/>
    <p:sldLayoutId id="2147489815" r:id="rId7"/>
    <p:sldLayoutId id="2147489816" r:id="rId8"/>
    <p:sldLayoutId id="2147489817" r:id="rId9"/>
    <p:sldLayoutId id="2147489818" r:id="rId10"/>
    <p:sldLayoutId id="2147489819" r:id="rId11"/>
    <p:sldLayoutId id="2147489820" r:id="rId12"/>
    <p:sldLayoutId id="214748982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1926C-A32C-4451-A4A0-145F0E40ACB4}" type="datetime1">
              <a:rPr lang="ja-JP" altLang="en-US"/>
              <a:pPr>
                <a:defRPr/>
              </a:pPr>
              <a:t>2023/7/12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DDA4B-45AD-4686-9C7F-486E98BD2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7" r:id="rId1"/>
    <p:sldLayoutId id="2147489788" r:id="rId2"/>
    <p:sldLayoutId id="2147489789" r:id="rId3"/>
    <p:sldLayoutId id="2147489790" r:id="rId4"/>
    <p:sldLayoutId id="2147489791" r:id="rId5"/>
    <p:sldLayoutId id="2147489792" r:id="rId6"/>
    <p:sldLayoutId id="2147489793" r:id="rId7"/>
    <p:sldLayoutId id="2147489794" r:id="rId8"/>
    <p:sldLayoutId id="2147489795" r:id="rId9"/>
    <p:sldLayoutId id="2147489796" r:id="rId10"/>
    <p:sldLayoutId id="2147489797" r:id="rId11"/>
    <p:sldLayoutId id="21474898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055" descr="水道のしくみ（浄水場）原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250"/>
            <a:ext cx="83820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AutoShape 2056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ダム</a:t>
            </a:r>
          </a:p>
        </p:txBody>
      </p:sp>
      <p:sp>
        <p:nvSpPr>
          <p:cNvPr id="79876" name="Rectangle 2057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590550"/>
            <a:ext cx="7804150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ステップ②：浄水（飲み水をつくる）</a:t>
            </a:r>
          </a:p>
        </p:txBody>
      </p:sp>
      <p:sp>
        <p:nvSpPr>
          <p:cNvPr id="79877" name="AutoShape 2059"/>
          <p:cNvSpPr>
            <a:spLocks noChangeArrowheads="1"/>
          </p:cNvSpPr>
          <p:nvPr/>
        </p:nvSpPr>
        <p:spPr bwMode="auto">
          <a:xfrm>
            <a:off x="2362200" y="2133600"/>
            <a:ext cx="914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水げん林</a:t>
            </a:r>
          </a:p>
        </p:txBody>
      </p:sp>
      <p:sp>
        <p:nvSpPr>
          <p:cNvPr id="79878" name="Text Box 2060"/>
          <p:cNvSpPr txBox="1">
            <a:spLocks noChangeArrowheads="1"/>
          </p:cNvSpPr>
          <p:nvPr/>
        </p:nvSpPr>
        <p:spPr bwMode="auto">
          <a:xfrm>
            <a:off x="990600" y="5867400"/>
            <a:ext cx="2317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0"/>
              <a:t>下条（げじょう）取水とう</a:t>
            </a:r>
          </a:p>
        </p:txBody>
      </p:sp>
      <p:sp>
        <p:nvSpPr>
          <p:cNvPr id="79879" name="AutoShape 2061"/>
          <p:cNvSpPr>
            <a:spLocks noChangeArrowheads="1"/>
          </p:cNvSpPr>
          <p:nvPr/>
        </p:nvSpPr>
        <p:spPr bwMode="auto">
          <a:xfrm>
            <a:off x="4114800" y="44958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着水井</a:t>
            </a:r>
          </a:p>
        </p:txBody>
      </p:sp>
      <p:sp>
        <p:nvSpPr>
          <p:cNvPr id="79880" name="AutoShape 2062"/>
          <p:cNvSpPr>
            <a:spLocks noChangeArrowheads="1"/>
          </p:cNvSpPr>
          <p:nvPr/>
        </p:nvSpPr>
        <p:spPr bwMode="auto">
          <a:xfrm>
            <a:off x="5181600" y="47244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ろ過池</a:t>
            </a:r>
          </a:p>
        </p:txBody>
      </p:sp>
      <p:sp>
        <p:nvSpPr>
          <p:cNvPr id="79881" name="AutoShape 2063"/>
          <p:cNvSpPr>
            <a:spLocks noChangeArrowheads="1"/>
          </p:cNvSpPr>
          <p:nvPr/>
        </p:nvSpPr>
        <p:spPr bwMode="auto">
          <a:xfrm>
            <a:off x="6048375" y="47244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浄水池</a:t>
            </a:r>
          </a:p>
        </p:txBody>
      </p:sp>
      <p:sp>
        <p:nvSpPr>
          <p:cNvPr id="79882" name="AutoShape 2064"/>
          <p:cNvSpPr>
            <a:spLocks noChangeArrowheads="1"/>
          </p:cNvSpPr>
          <p:nvPr/>
        </p:nvSpPr>
        <p:spPr bwMode="auto">
          <a:xfrm>
            <a:off x="6553200" y="34290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ポンプ</a:t>
            </a:r>
          </a:p>
        </p:txBody>
      </p:sp>
      <p:sp>
        <p:nvSpPr>
          <p:cNvPr id="79883" name="AutoShape 2065"/>
          <p:cNvSpPr>
            <a:spLocks noChangeArrowheads="1"/>
          </p:cNvSpPr>
          <p:nvPr/>
        </p:nvSpPr>
        <p:spPr bwMode="auto">
          <a:xfrm>
            <a:off x="6934200" y="22860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多米配水池</a:t>
            </a:r>
          </a:p>
        </p:txBody>
      </p:sp>
      <p:sp>
        <p:nvSpPr>
          <p:cNvPr id="79884" name="AutoShape 2066"/>
          <p:cNvSpPr>
            <a:spLocks noChangeArrowheads="1"/>
          </p:cNvSpPr>
          <p:nvPr/>
        </p:nvSpPr>
        <p:spPr bwMode="auto">
          <a:xfrm>
            <a:off x="7543800" y="3124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高山配水池</a:t>
            </a:r>
          </a:p>
        </p:txBody>
      </p:sp>
      <p:sp>
        <p:nvSpPr>
          <p:cNvPr id="79885" name="AutoShape 2067"/>
          <p:cNvSpPr>
            <a:spLocks noChangeArrowheads="1"/>
          </p:cNvSpPr>
          <p:nvPr/>
        </p:nvSpPr>
        <p:spPr bwMode="auto">
          <a:xfrm>
            <a:off x="4356100" y="2438400"/>
            <a:ext cx="1524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県営豊橋浄水場</a:t>
            </a:r>
          </a:p>
        </p:txBody>
      </p:sp>
      <p:sp>
        <p:nvSpPr>
          <p:cNvPr id="79886" name="AutoShape 2068"/>
          <p:cNvSpPr>
            <a:spLocks noChangeArrowheads="1"/>
          </p:cNvSpPr>
          <p:nvPr/>
        </p:nvSpPr>
        <p:spPr bwMode="auto">
          <a:xfrm>
            <a:off x="2895600" y="3505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下条取水場</a:t>
            </a:r>
          </a:p>
        </p:txBody>
      </p:sp>
      <p:sp>
        <p:nvSpPr>
          <p:cNvPr id="79887" name="AutoShape 2069"/>
          <p:cNvSpPr>
            <a:spLocks noChangeArrowheads="1"/>
          </p:cNvSpPr>
          <p:nvPr/>
        </p:nvSpPr>
        <p:spPr bwMode="auto">
          <a:xfrm>
            <a:off x="7924800" y="4419600"/>
            <a:ext cx="6858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配水管</a:t>
            </a:r>
          </a:p>
        </p:txBody>
      </p:sp>
      <p:sp>
        <p:nvSpPr>
          <p:cNvPr id="79888" name="AutoShape 2070"/>
          <p:cNvSpPr>
            <a:spLocks noChangeArrowheads="1"/>
          </p:cNvSpPr>
          <p:nvPr/>
        </p:nvSpPr>
        <p:spPr bwMode="auto">
          <a:xfrm>
            <a:off x="5867400" y="3429000"/>
            <a:ext cx="381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消毒</a:t>
            </a:r>
          </a:p>
        </p:txBody>
      </p:sp>
      <p:sp>
        <p:nvSpPr>
          <p:cNvPr id="79889" name="Line 2071"/>
          <p:cNvSpPr>
            <a:spLocks noChangeShapeType="1"/>
          </p:cNvSpPr>
          <p:nvPr/>
        </p:nvSpPr>
        <p:spPr bwMode="auto">
          <a:xfrm>
            <a:off x="3352800" y="3276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0" name="Freeform 2072"/>
          <p:cNvSpPr>
            <a:spLocks/>
          </p:cNvSpPr>
          <p:nvPr/>
        </p:nvSpPr>
        <p:spPr bwMode="auto">
          <a:xfrm>
            <a:off x="3773488" y="3467100"/>
            <a:ext cx="474662" cy="723900"/>
          </a:xfrm>
          <a:custGeom>
            <a:avLst/>
            <a:gdLst>
              <a:gd name="T0" fmla="*/ 2147483646 w 299"/>
              <a:gd name="T1" fmla="*/ 0 h 456"/>
              <a:gd name="T2" fmla="*/ 2147483646 w 299"/>
              <a:gd name="T3" fmla="*/ 2147483646 h 456"/>
              <a:gd name="T4" fmla="*/ 2147483646 w 299"/>
              <a:gd name="T5" fmla="*/ 2147483646 h 456"/>
              <a:gd name="T6" fmla="*/ 2147483646 w 299"/>
              <a:gd name="T7" fmla="*/ 2147483646 h 456"/>
              <a:gd name="T8" fmla="*/ 2147483646 w 299"/>
              <a:gd name="T9" fmla="*/ 2147483646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456"/>
              <a:gd name="T17" fmla="*/ 299 w 299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456">
                <a:moveTo>
                  <a:pt x="23" y="0"/>
                </a:moveTo>
                <a:cubicBezTo>
                  <a:pt x="0" y="68"/>
                  <a:pt x="16" y="344"/>
                  <a:pt x="35" y="420"/>
                </a:cubicBezTo>
                <a:cubicBezTo>
                  <a:pt x="38" y="432"/>
                  <a:pt x="59" y="429"/>
                  <a:pt x="71" y="432"/>
                </a:cubicBezTo>
                <a:cubicBezTo>
                  <a:pt x="103" y="441"/>
                  <a:pt x="167" y="456"/>
                  <a:pt x="167" y="456"/>
                </a:cubicBezTo>
                <a:cubicBezTo>
                  <a:pt x="291" y="444"/>
                  <a:pt x="247" y="444"/>
                  <a:pt x="299" y="444"/>
                </a:cubicBezTo>
              </a:path>
            </a:pathLst>
          </a:cu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0313" name="Freeform 2073"/>
          <p:cNvSpPr>
            <a:spLocks/>
          </p:cNvSpPr>
          <p:nvPr/>
        </p:nvSpPr>
        <p:spPr bwMode="auto">
          <a:xfrm>
            <a:off x="4191000" y="4038600"/>
            <a:ext cx="1447800" cy="501650"/>
          </a:xfrm>
          <a:custGeom>
            <a:avLst/>
            <a:gdLst>
              <a:gd name="T0" fmla="*/ 0 w 828"/>
              <a:gd name="T1" fmla="*/ 2147483646 h 316"/>
              <a:gd name="T2" fmla="*/ 2147483646 w 828"/>
              <a:gd name="T3" fmla="*/ 2147483646 h 316"/>
              <a:gd name="T4" fmla="*/ 2147483646 w 828"/>
              <a:gd name="T5" fmla="*/ 2147483646 h 316"/>
              <a:gd name="T6" fmla="*/ 2147483646 w 828"/>
              <a:gd name="T7" fmla="*/ 2147483646 h 316"/>
              <a:gd name="T8" fmla="*/ 2147483646 w 828"/>
              <a:gd name="T9" fmla="*/ 2147483646 h 316"/>
              <a:gd name="T10" fmla="*/ 2147483646 w 828"/>
              <a:gd name="T11" fmla="*/ 2147483646 h 316"/>
              <a:gd name="T12" fmla="*/ 2147483646 w 828"/>
              <a:gd name="T13" fmla="*/ 2147483646 h 316"/>
              <a:gd name="T14" fmla="*/ 2147483646 w 828"/>
              <a:gd name="T15" fmla="*/ 2147483646 h 316"/>
              <a:gd name="T16" fmla="*/ 2147483646 w 828"/>
              <a:gd name="T17" fmla="*/ 2147483646 h 3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8"/>
              <a:gd name="T28" fmla="*/ 0 h 316"/>
              <a:gd name="T29" fmla="*/ 828 w 828"/>
              <a:gd name="T30" fmla="*/ 316 h 3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8" h="316">
                <a:moveTo>
                  <a:pt x="0" y="120"/>
                </a:moveTo>
                <a:cubicBezTo>
                  <a:pt x="42" y="106"/>
                  <a:pt x="38" y="115"/>
                  <a:pt x="60" y="72"/>
                </a:cubicBezTo>
                <a:cubicBezTo>
                  <a:pt x="66" y="61"/>
                  <a:pt x="63" y="45"/>
                  <a:pt x="72" y="36"/>
                </a:cubicBezTo>
                <a:cubicBezTo>
                  <a:pt x="78" y="30"/>
                  <a:pt x="156" y="12"/>
                  <a:pt x="156" y="12"/>
                </a:cubicBezTo>
                <a:cubicBezTo>
                  <a:pt x="288" y="25"/>
                  <a:pt x="425" y="0"/>
                  <a:pt x="552" y="36"/>
                </a:cubicBezTo>
                <a:cubicBezTo>
                  <a:pt x="576" y="43"/>
                  <a:pt x="576" y="108"/>
                  <a:pt x="576" y="108"/>
                </a:cubicBezTo>
                <a:cubicBezTo>
                  <a:pt x="580" y="172"/>
                  <a:pt x="570" y="238"/>
                  <a:pt x="588" y="300"/>
                </a:cubicBezTo>
                <a:cubicBezTo>
                  <a:pt x="593" y="316"/>
                  <a:pt x="620" y="312"/>
                  <a:pt x="636" y="312"/>
                </a:cubicBezTo>
                <a:cubicBezTo>
                  <a:pt x="700" y="312"/>
                  <a:pt x="764" y="300"/>
                  <a:pt x="828" y="300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0314" name="Freeform 2074"/>
          <p:cNvSpPr>
            <a:spLocks/>
          </p:cNvSpPr>
          <p:nvPr/>
        </p:nvSpPr>
        <p:spPr bwMode="auto">
          <a:xfrm>
            <a:off x="5657850" y="3790950"/>
            <a:ext cx="1336675" cy="717550"/>
          </a:xfrm>
          <a:custGeom>
            <a:avLst/>
            <a:gdLst>
              <a:gd name="T0" fmla="*/ 0 w 842"/>
              <a:gd name="T1" fmla="*/ 2147483646 h 452"/>
              <a:gd name="T2" fmla="*/ 2147483646 w 842"/>
              <a:gd name="T3" fmla="*/ 2147483646 h 452"/>
              <a:gd name="T4" fmla="*/ 2147483646 w 842"/>
              <a:gd name="T5" fmla="*/ 2147483646 h 452"/>
              <a:gd name="T6" fmla="*/ 2147483646 w 842"/>
              <a:gd name="T7" fmla="*/ 2147483646 h 452"/>
              <a:gd name="T8" fmla="*/ 2147483646 w 842"/>
              <a:gd name="T9" fmla="*/ 2147483646 h 452"/>
              <a:gd name="T10" fmla="*/ 2147483646 w 842"/>
              <a:gd name="T11" fmla="*/ 2147483646 h 452"/>
              <a:gd name="T12" fmla="*/ 2147483646 w 842"/>
              <a:gd name="T13" fmla="*/ 2147483646 h 452"/>
              <a:gd name="T14" fmla="*/ 2147483646 w 842"/>
              <a:gd name="T15" fmla="*/ 2147483646 h 452"/>
              <a:gd name="T16" fmla="*/ 2147483646 w 842"/>
              <a:gd name="T17" fmla="*/ 2147483646 h 452"/>
              <a:gd name="T18" fmla="*/ 2147483646 w 842"/>
              <a:gd name="T19" fmla="*/ 0 h 4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2"/>
              <a:gd name="T31" fmla="*/ 0 h 452"/>
              <a:gd name="T32" fmla="*/ 842 w 842"/>
              <a:gd name="T33" fmla="*/ 452 h 4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2" h="452">
                <a:moveTo>
                  <a:pt x="0" y="420"/>
                </a:moveTo>
                <a:cubicBezTo>
                  <a:pt x="178" y="450"/>
                  <a:pt x="364" y="452"/>
                  <a:pt x="540" y="408"/>
                </a:cubicBezTo>
                <a:cubicBezTo>
                  <a:pt x="552" y="400"/>
                  <a:pt x="573" y="398"/>
                  <a:pt x="576" y="384"/>
                </a:cubicBezTo>
                <a:cubicBezTo>
                  <a:pt x="582" y="360"/>
                  <a:pt x="561" y="304"/>
                  <a:pt x="552" y="276"/>
                </a:cubicBezTo>
                <a:cubicBezTo>
                  <a:pt x="703" y="226"/>
                  <a:pt x="535" y="245"/>
                  <a:pt x="828" y="228"/>
                </a:cubicBezTo>
                <a:cubicBezTo>
                  <a:pt x="832" y="216"/>
                  <a:pt x="842" y="204"/>
                  <a:pt x="840" y="192"/>
                </a:cubicBezTo>
                <a:cubicBezTo>
                  <a:pt x="838" y="178"/>
                  <a:pt x="822" y="169"/>
                  <a:pt x="816" y="156"/>
                </a:cubicBezTo>
                <a:cubicBezTo>
                  <a:pt x="806" y="133"/>
                  <a:pt x="800" y="108"/>
                  <a:pt x="792" y="84"/>
                </a:cubicBezTo>
                <a:cubicBezTo>
                  <a:pt x="788" y="72"/>
                  <a:pt x="780" y="48"/>
                  <a:pt x="780" y="48"/>
                </a:cubicBezTo>
                <a:cubicBezTo>
                  <a:pt x="793" y="8"/>
                  <a:pt x="792" y="25"/>
                  <a:pt x="792" y="0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9893" name="Picture 2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987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4" name="Text Box 1050"/>
          <p:cNvSpPr txBox="1">
            <a:spLocks noChangeArrowheads="1"/>
          </p:cNvSpPr>
          <p:nvPr/>
        </p:nvSpPr>
        <p:spPr bwMode="auto">
          <a:xfrm>
            <a:off x="2819400" y="346075"/>
            <a:ext cx="1247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 dirty="0" smtClean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じょうすい</a:t>
            </a:r>
            <a:endParaRPr lang="ja-JP" altLang="en-US" sz="2000" b="0" dirty="0">
              <a:solidFill>
                <a:schemeClr val="accent2"/>
              </a:solidFill>
              <a:ea typeface="HGP創英角ﾎﾟｯﾌﾟ体" panose="040B0A00000000000000" pitchFamily="50" charset="-128"/>
            </a:endParaRPr>
          </a:p>
        </p:txBody>
      </p:sp>
      <p:pic>
        <p:nvPicPr>
          <p:cNvPr id="79895" name="Picture 26" descr="C:\Users\50012\Desktop\PH調整設備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7191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6" name="AutoShape 19"/>
          <p:cNvSpPr>
            <a:spLocks noChangeArrowheads="1"/>
          </p:cNvSpPr>
          <p:nvPr/>
        </p:nvSpPr>
        <p:spPr bwMode="auto">
          <a:xfrm>
            <a:off x="4221163" y="3189288"/>
            <a:ext cx="1084262" cy="16033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小鷹野浄水場</a:t>
            </a:r>
          </a:p>
        </p:txBody>
      </p:sp>
      <p:sp>
        <p:nvSpPr>
          <p:cNvPr id="79897" name="正方形/長方形 1"/>
          <p:cNvSpPr>
            <a:spLocks noChangeArrowheads="1"/>
          </p:cNvSpPr>
          <p:nvPr/>
        </p:nvSpPr>
        <p:spPr bwMode="auto">
          <a:xfrm>
            <a:off x="236538" y="4092575"/>
            <a:ext cx="903287" cy="5365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9898" name="Text Box 2077"/>
          <p:cNvSpPr txBox="1">
            <a:spLocks noChangeArrowheads="1"/>
          </p:cNvSpPr>
          <p:nvPr/>
        </p:nvSpPr>
        <p:spPr bwMode="auto">
          <a:xfrm>
            <a:off x="238125" y="42735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ろ過池</a:t>
            </a:r>
          </a:p>
        </p:txBody>
      </p:sp>
      <p:sp>
        <p:nvSpPr>
          <p:cNvPr id="79899" name="Text Box 2078"/>
          <p:cNvSpPr txBox="1">
            <a:spLocks noChangeArrowheads="1"/>
          </p:cNvSpPr>
          <p:nvPr/>
        </p:nvSpPr>
        <p:spPr bwMode="auto">
          <a:xfrm>
            <a:off x="530225" y="40925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b="0"/>
              <a:t>かち</a:t>
            </a:r>
          </a:p>
        </p:txBody>
      </p:sp>
      <p:sp>
        <p:nvSpPr>
          <p:cNvPr id="7990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B53D5-7B99-4650-9C51-09975658F18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75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286000"/>
            <a:ext cx="2286000" cy="457200"/>
          </a:xfrm>
        </p:spPr>
        <p:txBody>
          <a:bodyPr/>
          <a:lstStyle/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ea typeface="HG創英角ﾎﾟｯﾌﾟ体" panose="040B0A09000000000000" pitchFamily="49" charset="-128"/>
              </a:rPr>
              <a:t>ろ過池の断面図</a:t>
            </a:r>
          </a:p>
        </p:txBody>
      </p:sp>
      <p:pic>
        <p:nvPicPr>
          <p:cNvPr id="81923" name="Picture 3" descr="ろ過池(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1531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 b="0"/>
          </a:p>
        </p:txBody>
      </p:sp>
      <p:pic>
        <p:nvPicPr>
          <p:cNvPr id="81925" name="Picture 5" descr="流入口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4437063"/>
            <a:ext cx="18335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895600" y="2590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 b="0"/>
          </a:p>
        </p:txBody>
      </p:sp>
      <p:pic>
        <p:nvPicPr>
          <p:cNvPr id="81927" name="Picture 7" descr="流入口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62463"/>
            <a:ext cx="180181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971800" y="2057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 b="0"/>
          </a:p>
        </p:txBody>
      </p:sp>
      <p:pic>
        <p:nvPicPr>
          <p:cNvPr id="81929" name="Picture 9" descr="流入口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452938"/>
            <a:ext cx="180181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 b="0"/>
          </a:p>
        </p:txBody>
      </p:sp>
      <p:pic>
        <p:nvPicPr>
          <p:cNvPr id="81931" name="Picture 11" descr="流入口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452938"/>
            <a:ext cx="180181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流入口完成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462463"/>
            <a:ext cx="18018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7993063" y="228600"/>
            <a:ext cx="8620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4400" b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ろ過池の断面図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8372475" y="2552700"/>
            <a:ext cx="771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900" b="0"/>
          </a:p>
          <a:p>
            <a:pPr eaLnBrk="1" fontAlgn="ctr" hangingPunct="1">
              <a:spcBef>
                <a:spcPct val="50000"/>
              </a:spcBef>
              <a:buFontTx/>
              <a:buNone/>
            </a:pPr>
            <a:endParaRPr lang="en-US" altLang="ja-JP" sz="1300">
              <a:latin typeface="ＭＳ Ｐゴシック" panose="020B0600070205080204" pitchFamily="50" charset="-128"/>
            </a:endParaRP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443663" y="2420938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下条取水場からのふく流水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331913" y="620713"/>
            <a:ext cx="152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2200">
                <a:latin typeface="ＭＳ Ｐゴシック" panose="020B0600070205080204" pitchFamily="50" charset="-128"/>
              </a:rPr>
              <a:t>伏流水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1331913" y="1557338"/>
            <a:ext cx="126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2200">
                <a:latin typeface="ＭＳ Ｐゴシック" panose="020B0600070205080204" pitchFamily="50" charset="-128"/>
              </a:rPr>
              <a:t>ろ過砂 </a:t>
            </a:r>
            <a:r>
              <a:rPr lang="en-US" altLang="ja-JP" sz="2200">
                <a:latin typeface="ＭＳ Ｐゴシック" panose="020B0600070205080204" pitchFamily="50" charset="-128"/>
              </a:rPr>
              <a:t>(80㎝)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1116013" y="2492375"/>
            <a:ext cx="11509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fontAlgn="ctr" hangingPunct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4</a:t>
            </a:r>
            <a:r>
              <a:rPr lang="ja-JP" altLang="en-US" sz="1800">
                <a:latin typeface="ＭＳ Ｐゴシック" panose="020B0600070205080204" pitchFamily="50" charset="-128"/>
              </a:rPr>
              <a:t>種類の小石の層　　　　　　　　　　　　　　　　　　　　　 　　　　　　　　　　　　</a:t>
            </a:r>
            <a:r>
              <a:rPr lang="en-US" altLang="ja-JP" sz="1800"/>
              <a:t>(42㎝)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1042988" y="3357563"/>
            <a:ext cx="1752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ja-JP" altLang="en-US" sz="2200">
                <a:latin typeface="ＭＳ Ｐゴシック" panose="020B0600070205080204" pitchFamily="50" charset="-128"/>
              </a:rPr>
              <a:t>ﾚﾝｶﾞ</a:t>
            </a:r>
            <a:r>
              <a:rPr lang="en-US" altLang="ja-JP" sz="2200">
                <a:latin typeface="ＭＳ Ｐゴシック" panose="020B0600070205080204" pitchFamily="50" charset="-128"/>
              </a:rPr>
              <a:t>(2</a:t>
            </a:r>
            <a:r>
              <a:rPr lang="ja-JP" altLang="en-US" sz="2200">
                <a:latin typeface="ＭＳ Ｐゴシック" panose="020B0600070205080204" pitchFamily="50" charset="-128"/>
              </a:rPr>
              <a:t>段</a:t>
            </a:r>
            <a:r>
              <a:rPr lang="en-US" altLang="ja-JP" sz="2200">
                <a:latin typeface="ＭＳ Ｐゴシック" panose="020B0600070205080204" pitchFamily="50" charset="-128"/>
              </a:rPr>
              <a:t>)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23850" y="35734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24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浄水池へ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8651875" y="903288"/>
            <a:ext cx="4921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か　　ち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8651875" y="2557463"/>
            <a:ext cx="492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だん　めん　ず</a:t>
            </a:r>
          </a:p>
        </p:txBody>
      </p:sp>
      <p:sp>
        <p:nvSpPr>
          <p:cNvPr id="819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35B84-412A-4D76-B12A-E63608F596B7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graphicFrame>
        <p:nvGraphicFramePr>
          <p:cNvPr id="25" name="Object 207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Photo Editor 写真" r:id="rId10" imgW="5401429" imgH="4048690" progId="">
                  <p:embed/>
                </p:oleObj>
              </mc:Choice>
              <mc:Fallback>
                <p:oleObj name="Photo Editor 写真" r:id="rId10" imgW="5401429" imgH="404869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057"/>
          <p:cNvSpPr txBox="1">
            <a:spLocks noChangeArrowheads="1"/>
          </p:cNvSpPr>
          <p:nvPr/>
        </p:nvSpPr>
        <p:spPr bwMode="auto">
          <a:xfrm>
            <a:off x="311150" y="5210175"/>
            <a:ext cx="85312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ろ過池の砂は、汚れた部分を定期的に</a:t>
            </a:r>
            <a:endParaRPr lang="en-US" altLang="ja-JP" sz="4000" b="0" kern="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入替えをしています。</a:t>
            </a:r>
          </a:p>
        </p:txBody>
      </p:sp>
      <p:sp>
        <p:nvSpPr>
          <p:cNvPr id="28" name="Text Box 1050"/>
          <p:cNvSpPr txBox="1">
            <a:spLocks noChangeArrowheads="1"/>
          </p:cNvSpPr>
          <p:nvPr/>
        </p:nvSpPr>
        <p:spPr bwMode="auto">
          <a:xfrm>
            <a:off x="906463" y="4975225"/>
            <a:ext cx="89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か　 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正面１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05263"/>
            <a:ext cx="19970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図 7" descr="斜め６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39813"/>
            <a:ext cx="18478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タイトル 1"/>
          <p:cNvSpPr>
            <a:spLocks noGrp="1"/>
          </p:cNvSpPr>
          <p:nvPr>
            <p:ph type="title"/>
          </p:nvPr>
        </p:nvSpPr>
        <p:spPr>
          <a:xfrm>
            <a:off x="2722563" y="290513"/>
            <a:ext cx="3694112" cy="1155700"/>
          </a:xfrm>
        </p:spPr>
        <p:txBody>
          <a:bodyPr/>
          <a:lstStyle/>
          <a:p>
            <a:r>
              <a:rPr lang="ja-JP" altLang="en-US" b="1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クイズ</a:t>
            </a:r>
          </a:p>
        </p:txBody>
      </p:sp>
      <p:sp>
        <p:nvSpPr>
          <p:cNvPr id="83973" name="テキスト ボックス 2"/>
          <p:cNvSpPr txBox="1">
            <a:spLocks noChangeArrowheads="1"/>
          </p:cNvSpPr>
          <p:nvPr/>
        </p:nvSpPr>
        <p:spPr bwMode="auto">
          <a:xfrm>
            <a:off x="1831975" y="1430338"/>
            <a:ext cx="57038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/>
              <a:t>ろ過池では、水はどのくらいの速さで</a:t>
            </a:r>
            <a:endParaRPr lang="en-US" altLang="ja-JP" sz="2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/>
              <a:t>砂の層をながれるでしょうか？</a:t>
            </a:r>
          </a:p>
        </p:txBody>
      </p:sp>
      <p:sp>
        <p:nvSpPr>
          <p:cNvPr id="83974" name="テキスト ボックス 3"/>
          <p:cNvSpPr txBox="1">
            <a:spLocks noChangeArrowheads="1"/>
          </p:cNvSpPr>
          <p:nvPr/>
        </p:nvSpPr>
        <p:spPr bwMode="auto">
          <a:xfrm>
            <a:off x="1695450" y="2913063"/>
            <a:ext cx="551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/>
              <a:t>１．１分間に５ｍ進む速さ</a:t>
            </a:r>
          </a:p>
        </p:txBody>
      </p:sp>
      <p:sp>
        <p:nvSpPr>
          <p:cNvPr id="83975" name="テキスト ボックス 4"/>
          <p:cNvSpPr txBox="1">
            <a:spLocks noChangeArrowheads="1"/>
          </p:cNvSpPr>
          <p:nvPr/>
        </p:nvSpPr>
        <p:spPr bwMode="auto">
          <a:xfrm>
            <a:off x="1717675" y="3784600"/>
            <a:ext cx="551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/>
              <a:t>２．１時間に５ｍ進む速さ</a:t>
            </a:r>
          </a:p>
        </p:txBody>
      </p:sp>
      <p:sp>
        <p:nvSpPr>
          <p:cNvPr id="83976" name="テキスト ボックス 5"/>
          <p:cNvSpPr txBox="1">
            <a:spLocks noChangeArrowheads="1"/>
          </p:cNvSpPr>
          <p:nvPr/>
        </p:nvSpPr>
        <p:spPr bwMode="auto">
          <a:xfrm>
            <a:off x="1762125" y="4657725"/>
            <a:ext cx="4995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/>
              <a:t>３．１日に５ｍ進む速さ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487488" y="4298950"/>
            <a:ext cx="1127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800" b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39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D1BF0-875A-4113-9889-45EF72F8199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286" y="317973"/>
            <a:ext cx="3683881" cy="76835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ろ </a:t>
            </a:r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</a:t>
            </a:r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の し </a:t>
            </a:r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</a:t>
            </a:r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み</a:t>
            </a:r>
          </a:p>
        </p:txBody>
      </p:sp>
      <p:sp>
        <p:nvSpPr>
          <p:cNvPr id="190" name="フローチャート: 論理積ゲート 1"/>
          <p:cNvSpPr/>
          <p:nvPr/>
        </p:nvSpPr>
        <p:spPr bwMode="auto">
          <a:xfrm rot="5400000" flipV="1">
            <a:off x="926186" y="3138644"/>
            <a:ext cx="2517201" cy="2982179"/>
          </a:xfrm>
          <a:custGeom>
            <a:avLst/>
            <a:gdLst>
              <a:gd name="connsiteX0" fmla="*/ 0 w 1188000"/>
              <a:gd name="connsiteY0" fmla="*/ 0 h 3384000"/>
              <a:gd name="connsiteX1" fmla="*/ 594000 w 1188000"/>
              <a:gd name="connsiteY1" fmla="*/ 0 h 3384000"/>
              <a:gd name="connsiteX2" fmla="*/ 1188000 w 1188000"/>
              <a:gd name="connsiteY2" fmla="*/ 1692000 h 3384000"/>
              <a:gd name="connsiteX3" fmla="*/ 594000 w 1188000"/>
              <a:gd name="connsiteY3" fmla="*/ 3384000 h 3384000"/>
              <a:gd name="connsiteX4" fmla="*/ 0 w 1188000"/>
              <a:gd name="connsiteY4" fmla="*/ 3384000 h 3384000"/>
              <a:gd name="connsiteX5" fmla="*/ 0 w 1188000"/>
              <a:gd name="connsiteY5" fmla="*/ 0 h 3384000"/>
              <a:gd name="connsiteX0" fmla="*/ 0 w 1209696"/>
              <a:gd name="connsiteY0" fmla="*/ 0 h 3384000"/>
              <a:gd name="connsiteX1" fmla="*/ 895658 w 1209696"/>
              <a:gd name="connsiteY1" fmla="*/ 9427 h 3384000"/>
              <a:gd name="connsiteX2" fmla="*/ 1188000 w 1209696"/>
              <a:gd name="connsiteY2" fmla="*/ 1692000 h 3384000"/>
              <a:gd name="connsiteX3" fmla="*/ 594000 w 1209696"/>
              <a:gd name="connsiteY3" fmla="*/ 3384000 h 3384000"/>
              <a:gd name="connsiteX4" fmla="*/ 0 w 1209696"/>
              <a:gd name="connsiteY4" fmla="*/ 3384000 h 3384000"/>
              <a:gd name="connsiteX5" fmla="*/ 0 w 1209696"/>
              <a:gd name="connsiteY5" fmla="*/ 0 h 3384000"/>
              <a:gd name="connsiteX0" fmla="*/ 0 w 1192115"/>
              <a:gd name="connsiteY0" fmla="*/ 0 h 3384000"/>
              <a:gd name="connsiteX1" fmla="*/ 895658 w 1192115"/>
              <a:gd name="connsiteY1" fmla="*/ 9427 h 3384000"/>
              <a:gd name="connsiteX2" fmla="*/ 1188000 w 1192115"/>
              <a:gd name="connsiteY2" fmla="*/ 1692000 h 3384000"/>
              <a:gd name="connsiteX3" fmla="*/ 848524 w 1192115"/>
              <a:gd name="connsiteY3" fmla="*/ 3374573 h 3384000"/>
              <a:gd name="connsiteX4" fmla="*/ 0 w 1192115"/>
              <a:gd name="connsiteY4" fmla="*/ 3384000 h 3384000"/>
              <a:gd name="connsiteX5" fmla="*/ 0 w 1192115"/>
              <a:gd name="connsiteY5" fmla="*/ 0 h 3384000"/>
              <a:gd name="connsiteX0" fmla="*/ 0 w 1190307"/>
              <a:gd name="connsiteY0" fmla="*/ 0 h 3393427"/>
              <a:gd name="connsiteX1" fmla="*/ 895658 w 1190307"/>
              <a:gd name="connsiteY1" fmla="*/ 9427 h 3393427"/>
              <a:gd name="connsiteX2" fmla="*/ 1188000 w 1190307"/>
              <a:gd name="connsiteY2" fmla="*/ 1692000 h 3393427"/>
              <a:gd name="connsiteX3" fmla="*/ 902809 w 1190307"/>
              <a:gd name="connsiteY3" fmla="*/ 3393427 h 3393427"/>
              <a:gd name="connsiteX4" fmla="*/ 0 w 1190307"/>
              <a:gd name="connsiteY4" fmla="*/ 3384000 h 3393427"/>
              <a:gd name="connsiteX5" fmla="*/ 0 w 1190307"/>
              <a:gd name="connsiteY5" fmla="*/ 0 h 3393427"/>
              <a:gd name="connsiteX0" fmla="*/ 0 w 1226381"/>
              <a:gd name="connsiteY0" fmla="*/ 9427 h 3402854"/>
              <a:gd name="connsiteX1" fmla="*/ 1004228 w 1226381"/>
              <a:gd name="connsiteY1" fmla="*/ 0 h 3402854"/>
              <a:gd name="connsiteX2" fmla="*/ 1188000 w 1226381"/>
              <a:gd name="connsiteY2" fmla="*/ 1701427 h 3402854"/>
              <a:gd name="connsiteX3" fmla="*/ 902809 w 1226381"/>
              <a:gd name="connsiteY3" fmla="*/ 3402854 h 3402854"/>
              <a:gd name="connsiteX4" fmla="*/ 0 w 1226381"/>
              <a:gd name="connsiteY4" fmla="*/ 3393427 h 3402854"/>
              <a:gd name="connsiteX5" fmla="*/ 0 w 1226381"/>
              <a:gd name="connsiteY5" fmla="*/ 9427 h 3402854"/>
              <a:gd name="connsiteX0" fmla="*/ 0 w 1219955"/>
              <a:gd name="connsiteY0" fmla="*/ 9427 h 3412284"/>
              <a:gd name="connsiteX1" fmla="*/ 1004228 w 1219955"/>
              <a:gd name="connsiteY1" fmla="*/ 0 h 3412284"/>
              <a:gd name="connsiteX2" fmla="*/ 1188000 w 1219955"/>
              <a:gd name="connsiteY2" fmla="*/ 1701427 h 3412284"/>
              <a:gd name="connsiteX3" fmla="*/ 998852 w 1219955"/>
              <a:gd name="connsiteY3" fmla="*/ 3412284 h 3412284"/>
              <a:gd name="connsiteX4" fmla="*/ 0 w 1219955"/>
              <a:gd name="connsiteY4" fmla="*/ 3393427 h 3412284"/>
              <a:gd name="connsiteX5" fmla="*/ 0 w 1219955"/>
              <a:gd name="connsiteY5" fmla="*/ 9427 h 3412284"/>
              <a:gd name="connsiteX0" fmla="*/ 0 w 1245317"/>
              <a:gd name="connsiteY0" fmla="*/ 9427 h 3412284"/>
              <a:gd name="connsiteX1" fmla="*/ 1004228 w 1245317"/>
              <a:gd name="connsiteY1" fmla="*/ 0 h 3412284"/>
              <a:gd name="connsiteX2" fmla="*/ 1229758 w 1245317"/>
              <a:gd name="connsiteY2" fmla="*/ 1692001 h 3412284"/>
              <a:gd name="connsiteX3" fmla="*/ 998852 w 1245317"/>
              <a:gd name="connsiteY3" fmla="*/ 3412284 h 3412284"/>
              <a:gd name="connsiteX4" fmla="*/ 0 w 1245317"/>
              <a:gd name="connsiteY4" fmla="*/ 3393427 h 3412284"/>
              <a:gd name="connsiteX5" fmla="*/ 0 w 1245317"/>
              <a:gd name="connsiteY5" fmla="*/ 9427 h 341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317" h="3412284">
                <a:moveTo>
                  <a:pt x="0" y="9427"/>
                </a:moveTo>
                <a:lnTo>
                  <a:pt x="1004228" y="0"/>
                </a:lnTo>
                <a:cubicBezTo>
                  <a:pt x="1332285" y="0"/>
                  <a:pt x="1230654" y="1123287"/>
                  <a:pt x="1229758" y="1692001"/>
                </a:cubicBezTo>
                <a:cubicBezTo>
                  <a:pt x="1228862" y="2260715"/>
                  <a:pt x="1326909" y="3412284"/>
                  <a:pt x="998852" y="3412284"/>
                </a:cubicBezTo>
                <a:lnTo>
                  <a:pt x="0" y="3393427"/>
                </a:lnTo>
                <a:lnTo>
                  <a:pt x="0" y="9427"/>
                </a:lnTo>
                <a:close/>
              </a:path>
            </a:pathLst>
          </a:cu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フローチャート: 論理積ゲート 1"/>
          <p:cNvSpPr/>
          <p:nvPr/>
        </p:nvSpPr>
        <p:spPr bwMode="auto">
          <a:xfrm rot="16200000">
            <a:off x="926186" y="1268817"/>
            <a:ext cx="2517201" cy="2982179"/>
          </a:xfrm>
          <a:custGeom>
            <a:avLst/>
            <a:gdLst>
              <a:gd name="connsiteX0" fmla="*/ 0 w 1188000"/>
              <a:gd name="connsiteY0" fmla="*/ 0 h 3384000"/>
              <a:gd name="connsiteX1" fmla="*/ 594000 w 1188000"/>
              <a:gd name="connsiteY1" fmla="*/ 0 h 3384000"/>
              <a:gd name="connsiteX2" fmla="*/ 1188000 w 1188000"/>
              <a:gd name="connsiteY2" fmla="*/ 1692000 h 3384000"/>
              <a:gd name="connsiteX3" fmla="*/ 594000 w 1188000"/>
              <a:gd name="connsiteY3" fmla="*/ 3384000 h 3384000"/>
              <a:gd name="connsiteX4" fmla="*/ 0 w 1188000"/>
              <a:gd name="connsiteY4" fmla="*/ 3384000 h 3384000"/>
              <a:gd name="connsiteX5" fmla="*/ 0 w 1188000"/>
              <a:gd name="connsiteY5" fmla="*/ 0 h 3384000"/>
              <a:gd name="connsiteX0" fmla="*/ 0 w 1209696"/>
              <a:gd name="connsiteY0" fmla="*/ 0 h 3384000"/>
              <a:gd name="connsiteX1" fmla="*/ 895658 w 1209696"/>
              <a:gd name="connsiteY1" fmla="*/ 9427 h 3384000"/>
              <a:gd name="connsiteX2" fmla="*/ 1188000 w 1209696"/>
              <a:gd name="connsiteY2" fmla="*/ 1692000 h 3384000"/>
              <a:gd name="connsiteX3" fmla="*/ 594000 w 1209696"/>
              <a:gd name="connsiteY3" fmla="*/ 3384000 h 3384000"/>
              <a:gd name="connsiteX4" fmla="*/ 0 w 1209696"/>
              <a:gd name="connsiteY4" fmla="*/ 3384000 h 3384000"/>
              <a:gd name="connsiteX5" fmla="*/ 0 w 1209696"/>
              <a:gd name="connsiteY5" fmla="*/ 0 h 3384000"/>
              <a:gd name="connsiteX0" fmla="*/ 0 w 1192115"/>
              <a:gd name="connsiteY0" fmla="*/ 0 h 3384000"/>
              <a:gd name="connsiteX1" fmla="*/ 895658 w 1192115"/>
              <a:gd name="connsiteY1" fmla="*/ 9427 h 3384000"/>
              <a:gd name="connsiteX2" fmla="*/ 1188000 w 1192115"/>
              <a:gd name="connsiteY2" fmla="*/ 1692000 h 3384000"/>
              <a:gd name="connsiteX3" fmla="*/ 848524 w 1192115"/>
              <a:gd name="connsiteY3" fmla="*/ 3374573 h 3384000"/>
              <a:gd name="connsiteX4" fmla="*/ 0 w 1192115"/>
              <a:gd name="connsiteY4" fmla="*/ 3384000 h 3384000"/>
              <a:gd name="connsiteX5" fmla="*/ 0 w 1192115"/>
              <a:gd name="connsiteY5" fmla="*/ 0 h 3384000"/>
              <a:gd name="connsiteX0" fmla="*/ 0 w 1190307"/>
              <a:gd name="connsiteY0" fmla="*/ 0 h 3393427"/>
              <a:gd name="connsiteX1" fmla="*/ 895658 w 1190307"/>
              <a:gd name="connsiteY1" fmla="*/ 9427 h 3393427"/>
              <a:gd name="connsiteX2" fmla="*/ 1188000 w 1190307"/>
              <a:gd name="connsiteY2" fmla="*/ 1692000 h 3393427"/>
              <a:gd name="connsiteX3" fmla="*/ 902809 w 1190307"/>
              <a:gd name="connsiteY3" fmla="*/ 3393427 h 3393427"/>
              <a:gd name="connsiteX4" fmla="*/ 0 w 1190307"/>
              <a:gd name="connsiteY4" fmla="*/ 3384000 h 3393427"/>
              <a:gd name="connsiteX5" fmla="*/ 0 w 1190307"/>
              <a:gd name="connsiteY5" fmla="*/ 0 h 3393427"/>
              <a:gd name="connsiteX0" fmla="*/ 0 w 1226381"/>
              <a:gd name="connsiteY0" fmla="*/ 9427 h 3402854"/>
              <a:gd name="connsiteX1" fmla="*/ 1004228 w 1226381"/>
              <a:gd name="connsiteY1" fmla="*/ 0 h 3402854"/>
              <a:gd name="connsiteX2" fmla="*/ 1188000 w 1226381"/>
              <a:gd name="connsiteY2" fmla="*/ 1701427 h 3402854"/>
              <a:gd name="connsiteX3" fmla="*/ 902809 w 1226381"/>
              <a:gd name="connsiteY3" fmla="*/ 3402854 h 3402854"/>
              <a:gd name="connsiteX4" fmla="*/ 0 w 1226381"/>
              <a:gd name="connsiteY4" fmla="*/ 3393427 h 3402854"/>
              <a:gd name="connsiteX5" fmla="*/ 0 w 1226381"/>
              <a:gd name="connsiteY5" fmla="*/ 9427 h 3402854"/>
              <a:gd name="connsiteX0" fmla="*/ 0 w 1219955"/>
              <a:gd name="connsiteY0" fmla="*/ 9427 h 3412284"/>
              <a:gd name="connsiteX1" fmla="*/ 1004228 w 1219955"/>
              <a:gd name="connsiteY1" fmla="*/ 0 h 3412284"/>
              <a:gd name="connsiteX2" fmla="*/ 1188000 w 1219955"/>
              <a:gd name="connsiteY2" fmla="*/ 1701427 h 3412284"/>
              <a:gd name="connsiteX3" fmla="*/ 998852 w 1219955"/>
              <a:gd name="connsiteY3" fmla="*/ 3412284 h 3412284"/>
              <a:gd name="connsiteX4" fmla="*/ 0 w 1219955"/>
              <a:gd name="connsiteY4" fmla="*/ 3393427 h 3412284"/>
              <a:gd name="connsiteX5" fmla="*/ 0 w 1219955"/>
              <a:gd name="connsiteY5" fmla="*/ 9427 h 3412284"/>
              <a:gd name="connsiteX0" fmla="*/ 0 w 1245317"/>
              <a:gd name="connsiteY0" fmla="*/ 9427 h 3412284"/>
              <a:gd name="connsiteX1" fmla="*/ 1004228 w 1245317"/>
              <a:gd name="connsiteY1" fmla="*/ 0 h 3412284"/>
              <a:gd name="connsiteX2" fmla="*/ 1229758 w 1245317"/>
              <a:gd name="connsiteY2" fmla="*/ 1692001 h 3412284"/>
              <a:gd name="connsiteX3" fmla="*/ 998852 w 1245317"/>
              <a:gd name="connsiteY3" fmla="*/ 3412284 h 3412284"/>
              <a:gd name="connsiteX4" fmla="*/ 0 w 1245317"/>
              <a:gd name="connsiteY4" fmla="*/ 3393427 h 3412284"/>
              <a:gd name="connsiteX5" fmla="*/ 0 w 1245317"/>
              <a:gd name="connsiteY5" fmla="*/ 9427 h 341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317" h="3412284">
                <a:moveTo>
                  <a:pt x="0" y="9427"/>
                </a:moveTo>
                <a:lnTo>
                  <a:pt x="1004228" y="0"/>
                </a:lnTo>
                <a:cubicBezTo>
                  <a:pt x="1332285" y="0"/>
                  <a:pt x="1230654" y="1123287"/>
                  <a:pt x="1229758" y="1692001"/>
                </a:cubicBezTo>
                <a:cubicBezTo>
                  <a:pt x="1228862" y="2260715"/>
                  <a:pt x="1326909" y="3412284"/>
                  <a:pt x="998852" y="3412284"/>
                </a:cubicBezTo>
                <a:lnTo>
                  <a:pt x="0" y="3393427"/>
                </a:lnTo>
                <a:lnTo>
                  <a:pt x="0" y="9427"/>
                </a:lnTo>
                <a:close/>
              </a:path>
            </a:pathLst>
          </a:cu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098618" y="3705968"/>
            <a:ext cx="2190700" cy="1785115"/>
            <a:chOff x="1098618" y="3705968"/>
            <a:chExt cx="2190700" cy="1785115"/>
          </a:xfrm>
        </p:grpSpPr>
        <p:sp>
          <p:nvSpPr>
            <p:cNvPr id="144" name="Freeform 25"/>
            <p:cNvSpPr>
              <a:spLocks/>
            </p:cNvSpPr>
            <p:nvPr/>
          </p:nvSpPr>
          <p:spPr bwMode="auto">
            <a:xfrm rot="6753996">
              <a:off x="762114" y="4043287"/>
              <a:ext cx="1730560" cy="1057551"/>
            </a:xfrm>
            <a:custGeom>
              <a:avLst/>
              <a:gdLst>
                <a:gd name="T0" fmla="*/ 0 w 842"/>
                <a:gd name="T1" fmla="*/ 2147483646 h 452"/>
                <a:gd name="T2" fmla="*/ 2147483646 w 842"/>
                <a:gd name="T3" fmla="*/ 2147483646 h 452"/>
                <a:gd name="T4" fmla="*/ 2147483646 w 842"/>
                <a:gd name="T5" fmla="*/ 2147483646 h 452"/>
                <a:gd name="T6" fmla="*/ 2147483646 w 842"/>
                <a:gd name="T7" fmla="*/ 2147483646 h 452"/>
                <a:gd name="T8" fmla="*/ 2147483646 w 842"/>
                <a:gd name="T9" fmla="*/ 2147483646 h 452"/>
                <a:gd name="T10" fmla="*/ 2147483646 w 842"/>
                <a:gd name="T11" fmla="*/ 2147483646 h 452"/>
                <a:gd name="T12" fmla="*/ 2147483646 w 842"/>
                <a:gd name="T13" fmla="*/ 2147483646 h 452"/>
                <a:gd name="T14" fmla="*/ 2147483646 w 842"/>
                <a:gd name="T15" fmla="*/ 2147483646 h 452"/>
                <a:gd name="T16" fmla="*/ 2147483646 w 842"/>
                <a:gd name="T17" fmla="*/ 2147483646 h 452"/>
                <a:gd name="T18" fmla="*/ 2147483646 w 842"/>
                <a:gd name="T19" fmla="*/ 0 h 4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2"/>
                <a:gd name="T31" fmla="*/ 0 h 452"/>
                <a:gd name="T32" fmla="*/ 842 w 842"/>
                <a:gd name="T33" fmla="*/ 452 h 452"/>
                <a:gd name="connsiteX0" fmla="*/ 0 w 13078"/>
                <a:gd name="connsiteY0" fmla="*/ 14318 h 14802"/>
                <a:gd name="connsiteX1" fmla="*/ 6413 w 13078"/>
                <a:gd name="connsiteY1" fmla="*/ 14053 h 14802"/>
                <a:gd name="connsiteX2" fmla="*/ 6841 w 13078"/>
                <a:gd name="connsiteY2" fmla="*/ 13522 h 14802"/>
                <a:gd name="connsiteX3" fmla="*/ 6556 w 13078"/>
                <a:gd name="connsiteY3" fmla="*/ 11132 h 14802"/>
                <a:gd name="connsiteX4" fmla="*/ 9834 w 13078"/>
                <a:gd name="connsiteY4" fmla="*/ 10070 h 14802"/>
                <a:gd name="connsiteX5" fmla="*/ 9976 w 13078"/>
                <a:gd name="connsiteY5" fmla="*/ 9274 h 14802"/>
                <a:gd name="connsiteX6" fmla="*/ 9691 w 13078"/>
                <a:gd name="connsiteY6" fmla="*/ 8477 h 14802"/>
                <a:gd name="connsiteX7" fmla="*/ 13077 w 13078"/>
                <a:gd name="connsiteY7" fmla="*/ 8 h 14802"/>
                <a:gd name="connsiteX8" fmla="*/ 9264 w 13078"/>
                <a:gd name="connsiteY8" fmla="*/ 6088 h 14802"/>
                <a:gd name="connsiteX9" fmla="*/ 9406 w 13078"/>
                <a:gd name="connsiteY9" fmla="*/ 5026 h 14802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691 w 13612"/>
                <a:gd name="connsiteY6" fmla="*/ 12864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264 w 13612"/>
                <a:gd name="connsiteY6" fmla="*/ 10475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305 w 13612"/>
                <a:gd name="connsiteY6" fmla="*/ 8957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694 w 13612"/>
                <a:gd name="connsiteY2" fmla="*/ 15546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789 w 13612"/>
                <a:gd name="connsiteY5" fmla="*/ 7379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789 w 13612"/>
                <a:gd name="connsiteY4" fmla="*/ 7379 h 19189"/>
                <a:gd name="connsiteX5" fmla="*/ 13612 w 13612"/>
                <a:gd name="connsiteY5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289 w 13612"/>
                <a:gd name="connsiteY4" fmla="*/ 8544 h 19189"/>
                <a:gd name="connsiteX5" fmla="*/ 13612 w 13612"/>
                <a:gd name="connsiteY5" fmla="*/ 0 h 19189"/>
                <a:gd name="connsiteX0" fmla="*/ 0 w 13937"/>
                <a:gd name="connsiteY0" fmla="*/ 16055 h 16539"/>
                <a:gd name="connsiteX1" fmla="*/ 6413 w 13937"/>
                <a:gd name="connsiteY1" fmla="*/ 15790 h 16539"/>
                <a:gd name="connsiteX2" fmla="*/ 6546 w 13937"/>
                <a:gd name="connsiteY2" fmla="*/ 12232 h 16539"/>
                <a:gd name="connsiteX3" fmla="*/ 8939 w 13937"/>
                <a:gd name="connsiteY3" fmla="*/ 9670 h 16539"/>
                <a:gd name="connsiteX4" fmla="*/ 9289 w 13937"/>
                <a:gd name="connsiteY4" fmla="*/ 5894 h 16539"/>
                <a:gd name="connsiteX5" fmla="*/ 13937 w 13937"/>
                <a:gd name="connsiteY5" fmla="*/ 0 h 16539"/>
                <a:gd name="connsiteX0" fmla="*/ 0 w 14814"/>
                <a:gd name="connsiteY0" fmla="*/ 16380 h 16864"/>
                <a:gd name="connsiteX1" fmla="*/ 6413 w 14814"/>
                <a:gd name="connsiteY1" fmla="*/ 16115 h 16864"/>
                <a:gd name="connsiteX2" fmla="*/ 6546 w 14814"/>
                <a:gd name="connsiteY2" fmla="*/ 12557 h 16864"/>
                <a:gd name="connsiteX3" fmla="*/ 8939 w 14814"/>
                <a:gd name="connsiteY3" fmla="*/ 9995 h 16864"/>
                <a:gd name="connsiteX4" fmla="*/ 9289 w 14814"/>
                <a:gd name="connsiteY4" fmla="*/ 6219 h 16864"/>
                <a:gd name="connsiteX5" fmla="*/ 14814 w 14814"/>
                <a:gd name="connsiteY5" fmla="*/ 0 h 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4" h="16864">
                  <a:moveTo>
                    <a:pt x="0" y="16380"/>
                  </a:moveTo>
                  <a:cubicBezTo>
                    <a:pt x="2114" y="17044"/>
                    <a:pt x="4323" y="17088"/>
                    <a:pt x="6413" y="16115"/>
                  </a:cubicBezTo>
                  <a:cubicBezTo>
                    <a:pt x="6556" y="15938"/>
                    <a:pt x="6510" y="12866"/>
                    <a:pt x="6546" y="12557"/>
                  </a:cubicBezTo>
                  <a:cubicBezTo>
                    <a:pt x="7015" y="11724"/>
                    <a:pt x="8525" y="10961"/>
                    <a:pt x="8939" y="9995"/>
                  </a:cubicBezTo>
                  <a:cubicBezTo>
                    <a:pt x="9479" y="8745"/>
                    <a:pt x="8510" y="8272"/>
                    <a:pt x="9289" y="6219"/>
                  </a:cubicBezTo>
                  <a:cubicBezTo>
                    <a:pt x="9443" y="5334"/>
                    <a:pt x="14814" y="553"/>
                    <a:pt x="14814" y="0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 rot="14846004" flipH="1">
              <a:off x="2018271" y="4220036"/>
              <a:ext cx="1785115" cy="756979"/>
            </a:xfrm>
            <a:custGeom>
              <a:avLst/>
              <a:gdLst>
                <a:gd name="T0" fmla="*/ 0 w 842"/>
                <a:gd name="T1" fmla="*/ 2147483646 h 452"/>
                <a:gd name="T2" fmla="*/ 2147483646 w 842"/>
                <a:gd name="T3" fmla="*/ 2147483646 h 452"/>
                <a:gd name="T4" fmla="*/ 2147483646 w 842"/>
                <a:gd name="T5" fmla="*/ 2147483646 h 452"/>
                <a:gd name="T6" fmla="*/ 2147483646 w 842"/>
                <a:gd name="T7" fmla="*/ 2147483646 h 452"/>
                <a:gd name="T8" fmla="*/ 2147483646 w 842"/>
                <a:gd name="T9" fmla="*/ 2147483646 h 452"/>
                <a:gd name="T10" fmla="*/ 2147483646 w 842"/>
                <a:gd name="T11" fmla="*/ 2147483646 h 452"/>
                <a:gd name="T12" fmla="*/ 2147483646 w 842"/>
                <a:gd name="T13" fmla="*/ 2147483646 h 452"/>
                <a:gd name="T14" fmla="*/ 2147483646 w 842"/>
                <a:gd name="T15" fmla="*/ 2147483646 h 452"/>
                <a:gd name="T16" fmla="*/ 2147483646 w 842"/>
                <a:gd name="T17" fmla="*/ 2147483646 h 452"/>
                <a:gd name="T18" fmla="*/ 2147483646 w 842"/>
                <a:gd name="T19" fmla="*/ 0 h 4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2"/>
                <a:gd name="T31" fmla="*/ 0 h 452"/>
                <a:gd name="T32" fmla="*/ 842 w 842"/>
                <a:gd name="T33" fmla="*/ 452 h 452"/>
                <a:gd name="connsiteX0" fmla="*/ 0 w 13078"/>
                <a:gd name="connsiteY0" fmla="*/ 14318 h 14802"/>
                <a:gd name="connsiteX1" fmla="*/ 6413 w 13078"/>
                <a:gd name="connsiteY1" fmla="*/ 14053 h 14802"/>
                <a:gd name="connsiteX2" fmla="*/ 6841 w 13078"/>
                <a:gd name="connsiteY2" fmla="*/ 13522 h 14802"/>
                <a:gd name="connsiteX3" fmla="*/ 6556 w 13078"/>
                <a:gd name="connsiteY3" fmla="*/ 11132 h 14802"/>
                <a:gd name="connsiteX4" fmla="*/ 9834 w 13078"/>
                <a:gd name="connsiteY4" fmla="*/ 10070 h 14802"/>
                <a:gd name="connsiteX5" fmla="*/ 9976 w 13078"/>
                <a:gd name="connsiteY5" fmla="*/ 9274 h 14802"/>
                <a:gd name="connsiteX6" fmla="*/ 9691 w 13078"/>
                <a:gd name="connsiteY6" fmla="*/ 8477 h 14802"/>
                <a:gd name="connsiteX7" fmla="*/ 13077 w 13078"/>
                <a:gd name="connsiteY7" fmla="*/ 8 h 14802"/>
                <a:gd name="connsiteX8" fmla="*/ 9264 w 13078"/>
                <a:gd name="connsiteY8" fmla="*/ 6088 h 14802"/>
                <a:gd name="connsiteX9" fmla="*/ 9406 w 13078"/>
                <a:gd name="connsiteY9" fmla="*/ 5026 h 14802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691 w 13612"/>
                <a:gd name="connsiteY6" fmla="*/ 12864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264 w 13612"/>
                <a:gd name="connsiteY6" fmla="*/ 10475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305 w 13612"/>
                <a:gd name="connsiteY6" fmla="*/ 8957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694 w 13612"/>
                <a:gd name="connsiteY2" fmla="*/ 15546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789 w 13612"/>
                <a:gd name="connsiteY5" fmla="*/ 7379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789 w 13612"/>
                <a:gd name="connsiteY4" fmla="*/ 7379 h 19189"/>
                <a:gd name="connsiteX5" fmla="*/ 13612 w 13612"/>
                <a:gd name="connsiteY5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289 w 13612"/>
                <a:gd name="connsiteY4" fmla="*/ 8544 h 19189"/>
                <a:gd name="connsiteX5" fmla="*/ 13612 w 13612"/>
                <a:gd name="connsiteY5" fmla="*/ 0 h 19189"/>
                <a:gd name="connsiteX0" fmla="*/ 0 w 13937"/>
                <a:gd name="connsiteY0" fmla="*/ 16055 h 16539"/>
                <a:gd name="connsiteX1" fmla="*/ 6413 w 13937"/>
                <a:gd name="connsiteY1" fmla="*/ 15790 h 16539"/>
                <a:gd name="connsiteX2" fmla="*/ 6546 w 13937"/>
                <a:gd name="connsiteY2" fmla="*/ 12232 h 16539"/>
                <a:gd name="connsiteX3" fmla="*/ 8939 w 13937"/>
                <a:gd name="connsiteY3" fmla="*/ 9670 h 16539"/>
                <a:gd name="connsiteX4" fmla="*/ 9289 w 13937"/>
                <a:gd name="connsiteY4" fmla="*/ 5894 h 16539"/>
                <a:gd name="connsiteX5" fmla="*/ 13937 w 13937"/>
                <a:gd name="connsiteY5" fmla="*/ 0 h 16539"/>
                <a:gd name="connsiteX0" fmla="*/ 0 w 14814"/>
                <a:gd name="connsiteY0" fmla="*/ 16380 h 16864"/>
                <a:gd name="connsiteX1" fmla="*/ 6413 w 14814"/>
                <a:gd name="connsiteY1" fmla="*/ 16115 h 16864"/>
                <a:gd name="connsiteX2" fmla="*/ 6546 w 14814"/>
                <a:gd name="connsiteY2" fmla="*/ 12557 h 16864"/>
                <a:gd name="connsiteX3" fmla="*/ 8939 w 14814"/>
                <a:gd name="connsiteY3" fmla="*/ 9995 h 16864"/>
                <a:gd name="connsiteX4" fmla="*/ 9289 w 14814"/>
                <a:gd name="connsiteY4" fmla="*/ 6219 h 16864"/>
                <a:gd name="connsiteX5" fmla="*/ 14814 w 14814"/>
                <a:gd name="connsiteY5" fmla="*/ 0 h 16864"/>
                <a:gd name="connsiteX0" fmla="*/ 0 w 14814"/>
                <a:gd name="connsiteY0" fmla="*/ 16380 h 16565"/>
                <a:gd name="connsiteX1" fmla="*/ 5628 w 14814"/>
                <a:gd name="connsiteY1" fmla="*/ 14812 h 16565"/>
                <a:gd name="connsiteX2" fmla="*/ 6546 w 14814"/>
                <a:gd name="connsiteY2" fmla="*/ 12557 h 16565"/>
                <a:gd name="connsiteX3" fmla="*/ 8939 w 14814"/>
                <a:gd name="connsiteY3" fmla="*/ 9995 h 16565"/>
                <a:gd name="connsiteX4" fmla="*/ 9289 w 14814"/>
                <a:gd name="connsiteY4" fmla="*/ 6219 h 16565"/>
                <a:gd name="connsiteX5" fmla="*/ 14814 w 14814"/>
                <a:gd name="connsiteY5" fmla="*/ 0 h 16565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8939 w 14814"/>
                <a:gd name="connsiteY3" fmla="*/ 9995 h 16738"/>
                <a:gd name="connsiteX4" fmla="*/ 9289 w 14814"/>
                <a:gd name="connsiteY4" fmla="*/ 6219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404 w 14814"/>
                <a:gd name="connsiteY3" fmla="*/ 13952 h 16738"/>
                <a:gd name="connsiteX4" fmla="*/ 9289 w 14814"/>
                <a:gd name="connsiteY4" fmla="*/ 6219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404 w 14814"/>
                <a:gd name="connsiteY3" fmla="*/ 13952 h 16738"/>
                <a:gd name="connsiteX4" fmla="*/ 10431 w 14814"/>
                <a:gd name="connsiteY4" fmla="*/ 10997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592 w 14814"/>
                <a:gd name="connsiteY3" fmla="*/ 14797 h 16738"/>
                <a:gd name="connsiteX4" fmla="*/ 10431 w 14814"/>
                <a:gd name="connsiteY4" fmla="*/ 10997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592 w 14814"/>
                <a:gd name="connsiteY3" fmla="*/ 14797 h 16738"/>
                <a:gd name="connsiteX4" fmla="*/ 9616 w 14814"/>
                <a:gd name="connsiteY4" fmla="*/ 10920 h 16738"/>
                <a:gd name="connsiteX5" fmla="*/ 14814 w 14814"/>
                <a:gd name="connsiteY5" fmla="*/ 0 h 16738"/>
                <a:gd name="connsiteX0" fmla="*/ 0 w 15251"/>
                <a:gd name="connsiteY0" fmla="*/ 10845 h 11203"/>
                <a:gd name="connsiteX1" fmla="*/ 5628 w 15251"/>
                <a:gd name="connsiteY1" fmla="*/ 9277 h 11203"/>
                <a:gd name="connsiteX2" fmla="*/ 7397 w 15251"/>
                <a:gd name="connsiteY2" fmla="*/ 11176 h 11203"/>
                <a:gd name="connsiteX3" fmla="*/ 9592 w 15251"/>
                <a:gd name="connsiteY3" fmla="*/ 9262 h 11203"/>
                <a:gd name="connsiteX4" fmla="*/ 9616 w 15251"/>
                <a:gd name="connsiteY4" fmla="*/ 5385 h 11203"/>
                <a:gd name="connsiteX5" fmla="*/ 15251 w 15251"/>
                <a:gd name="connsiteY5" fmla="*/ 0 h 11203"/>
                <a:gd name="connsiteX0" fmla="*/ 0 w 15119"/>
                <a:gd name="connsiteY0" fmla="*/ 11946 h 12062"/>
                <a:gd name="connsiteX1" fmla="*/ 5496 w 15119"/>
                <a:gd name="connsiteY1" fmla="*/ 9277 h 12062"/>
                <a:gd name="connsiteX2" fmla="*/ 7265 w 15119"/>
                <a:gd name="connsiteY2" fmla="*/ 11176 h 12062"/>
                <a:gd name="connsiteX3" fmla="*/ 9460 w 15119"/>
                <a:gd name="connsiteY3" fmla="*/ 9262 h 12062"/>
                <a:gd name="connsiteX4" fmla="*/ 9484 w 15119"/>
                <a:gd name="connsiteY4" fmla="*/ 5385 h 12062"/>
                <a:gd name="connsiteX5" fmla="*/ 15119 w 15119"/>
                <a:gd name="connsiteY5" fmla="*/ 0 h 12062"/>
                <a:gd name="connsiteX0" fmla="*/ 0 w 15119"/>
                <a:gd name="connsiteY0" fmla="*/ 11946 h 11946"/>
                <a:gd name="connsiteX1" fmla="*/ 5496 w 15119"/>
                <a:gd name="connsiteY1" fmla="*/ 9277 h 11946"/>
                <a:gd name="connsiteX2" fmla="*/ 7265 w 15119"/>
                <a:gd name="connsiteY2" fmla="*/ 11176 h 11946"/>
                <a:gd name="connsiteX3" fmla="*/ 9460 w 15119"/>
                <a:gd name="connsiteY3" fmla="*/ 9262 h 11946"/>
                <a:gd name="connsiteX4" fmla="*/ 9484 w 15119"/>
                <a:gd name="connsiteY4" fmla="*/ 5385 h 11946"/>
                <a:gd name="connsiteX5" fmla="*/ 15119 w 15119"/>
                <a:gd name="connsiteY5" fmla="*/ 0 h 11946"/>
                <a:gd name="connsiteX0" fmla="*/ 0 w 15281"/>
                <a:gd name="connsiteY0" fmla="*/ 12071 h 12071"/>
                <a:gd name="connsiteX1" fmla="*/ 5496 w 15281"/>
                <a:gd name="connsiteY1" fmla="*/ 9402 h 12071"/>
                <a:gd name="connsiteX2" fmla="*/ 7265 w 15281"/>
                <a:gd name="connsiteY2" fmla="*/ 11301 h 12071"/>
                <a:gd name="connsiteX3" fmla="*/ 9460 w 15281"/>
                <a:gd name="connsiteY3" fmla="*/ 9387 h 12071"/>
                <a:gd name="connsiteX4" fmla="*/ 9484 w 15281"/>
                <a:gd name="connsiteY4" fmla="*/ 5510 h 12071"/>
                <a:gd name="connsiteX5" fmla="*/ 15281 w 15281"/>
                <a:gd name="connsiteY5" fmla="*/ 0 h 1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" h="12071">
                  <a:moveTo>
                    <a:pt x="0" y="12071"/>
                  </a:moveTo>
                  <a:cubicBezTo>
                    <a:pt x="1667" y="10392"/>
                    <a:pt x="3406" y="10375"/>
                    <a:pt x="5496" y="9402"/>
                  </a:cubicBezTo>
                  <a:cubicBezTo>
                    <a:pt x="5639" y="9225"/>
                    <a:pt x="7229" y="11610"/>
                    <a:pt x="7265" y="11301"/>
                  </a:cubicBezTo>
                  <a:cubicBezTo>
                    <a:pt x="7734" y="10468"/>
                    <a:pt x="9046" y="10353"/>
                    <a:pt x="9460" y="9387"/>
                  </a:cubicBezTo>
                  <a:cubicBezTo>
                    <a:pt x="10000" y="8137"/>
                    <a:pt x="8705" y="7563"/>
                    <a:pt x="9484" y="5510"/>
                  </a:cubicBezTo>
                  <a:cubicBezTo>
                    <a:pt x="9638" y="4625"/>
                    <a:pt x="15281" y="553"/>
                    <a:pt x="15281" y="0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25"/>
            <p:cNvSpPr>
              <a:spLocks/>
            </p:cNvSpPr>
            <p:nvPr/>
          </p:nvSpPr>
          <p:spPr bwMode="auto">
            <a:xfrm rot="14846004" flipH="1">
              <a:off x="1497015" y="4069136"/>
              <a:ext cx="1661287" cy="1039993"/>
            </a:xfrm>
            <a:custGeom>
              <a:avLst/>
              <a:gdLst>
                <a:gd name="T0" fmla="*/ 0 w 842"/>
                <a:gd name="T1" fmla="*/ 2147483646 h 452"/>
                <a:gd name="T2" fmla="*/ 2147483646 w 842"/>
                <a:gd name="T3" fmla="*/ 2147483646 h 452"/>
                <a:gd name="T4" fmla="*/ 2147483646 w 842"/>
                <a:gd name="T5" fmla="*/ 2147483646 h 452"/>
                <a:gd name="T6" fmla="*/ 2147483646 w 842"/>
                <a:gd name="T7" fmla="*/ 2147483646 h 452"/>
                <a:gd name="T8" fmla="*/ 2147483646 w 842"/>
                <a:gd name="T9" fmla="*/ 2147483646 h 452"/>
                <a:gd name="T10" fmla="*/ 2147483646 w 842"/>
                <a:gd name="T11" fmla="*/ 2147483646 h 452"/>
                <a:gd name="T12" fmla="*/ 2147483646 w 842"/>
                <a:gd name="T13" fmla="*/ 2147483646 h 452"/>
                <a:gd name="T14" fmla="*/ 2147483646 w 842"/>
                <a:gd name="T15" fmla="*/ 2147483646 h 452"/>
                <a:gd name="T16" fmla="*/ 2147483646 w 842"/>
                <a:gd name="T17" fmla="*/ 2147483646 h 452"/>
                <a:gd name="T18" fmla="*/ 2147483646 w 842"/>
                <a:gd name="T19" fmla="*/ 0 h 4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2"/>
                <a:gd name="T31" fmla="*/ 0 h 452"/>
                <a:gd name="T32" fmla="*/ 842 w 842"/>
                <a:gd name="T33" fmla="*/ 452 h 452"/>
                <a:gd name="connsiteX0" fmla="*/ 0 w 13078"/>
                <a:gd name="connsiteY0" fmla="*/ 14318 h 14802"/>
                <a:gd name="connsiteX1" fmla="*/ 6413 w 13078"/>
                <a:gd name="connsiteY1" fmla="*/ 14053 h 14802"/>
                <a:gd name="connsiteX2" fmla="*/ 6841 w 13078"/>
                <a:gd name="connsiteY2" fmla="*/ 13522 h 14802"/>
                <a:gd name="connsiteX3" fmla="*/ 6556 w 13078"/>
                <a:gd name="connsiteY3" fmla="*/ 11132 h 14802"/>
                <a:gd name="connsiteX4" fmla="*/ 9834 w 13078"/>
                <a:gd name="connsiteY4" fmla="*/ 10070 h 14802"/>
                <a:gd name="connsiteX5" fmla="*/ 9976 w 13078"/>
                <a:gd name="connsiteY5" fmla="*/ 9274 h 14802"/>
                <a:gd name="connsiteX6" fmla="*/ 9691 w 13078"/>
                <a:gd name="connsiteY6" fmla="*/ 8477 h 14802"/>
                <a:gd name="connsiteX7" fmla="*/ 13077 w 13078"/>
                <a:gd name="connsiteY7" fmla="*/ 8 h 14802"/>
                <a:gd name="connsiteX8" fmla="*/ 9264 w 13078"/>
                <a:gd name="connsiteY8" fmla="*/ 6088 h 14802"/>
                <a:gd name="connsiteX9" fmla="*/ 9406 w 13078"/>
                <a:gd name="connsiteY9" fmla="*/ 5026 h 14802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691 w 13612"/>
                <a:gd name="connsiteY6" fmla="*/ 12864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976 w 13612"/>
                <a:gd name="connsiteY5" fmla="*/ 13661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834 w 13612"/>
                <a:gd name="connsiteY4" fmla="*/ 14457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6556 w 13612"/>
                <a:gd name="connsiteY3" fmla="*/ 15519 h 19189"/>
                <a:gd name="connsiteX4" fmla="*/ 9227 w 13612"/>
                <a:gd name="connsiteY4" fmla="*/ 13441 h 19189"/>
                <a:gd name="connsiteX5" fmla="*/ 9326 w 13612"/>
                <a:gd name="connsiteY5" fmla="*/ 12112 h 19189"/>
                <a:gd name="connsiteX6" fmla="*/ 9585 w 13612"/>
                <a:gd name="connsiteY6" fmla="*/ 9833 h 19189"/>
                <a:gd name="connsiteX7" fmla="*/ 13077 w 13612"/>
                <a:gd name="connsiteY7" fmla="*/ 4395 h 19189"/>
                <a:gd name="connsiteX8" fmla="*/ 9264 w 13612"/>
                <a:gd name="connsiteY8" fmla="*/ 10475 h 19189"/>
                <a:gd name="connsiteX9" fmla="*/ 13612 w 13612"/>
                <a:gd name="connsiteY9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841 w 13612"/>
                <a:gd name="connsiteY2" fmla="*/ 17909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13077 w 13612"/>
                <a:gd name="connsiteY6" fmla="*/ 4395 h 19189"/>
                <a:gd name="connsiteX7" fmla="*/ 9264 w 13612"/>
                <a:gd name="connsiteY7" fmla="*/ 10475 h 19189"/>
                <a:gd name="connsiteX8" fmla="*/ 13612 w 13612"/>
                <a:gd name="connsiteY8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264 w 13612"/>
                <a:gd name="connsiteY6" fmla="*/ 10475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326 w 13612"/>
                <a:gd name="connsiteY4" fmla="*/ 12112 h 19189"/>
                <a:gd name="connsiteX5" fmla="*/ 9585 w 13612"/>
                <a:gd name="connsiteY5" fmla="*/ 9833 h 19189"/>
                <a:gd name="connsiteX6" fmla="*/ 9305 w 13612"/>
                <a:gd name="connsiteY6" fmla="*/ 8957 h 19189"/>
                <a:gd name="connsiteX7" fmla="*/ 13612 w 13612"/>
                <a:gd name="connsiteY7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27 w 13612"/>
                <a:gd name="connsiteY3" fmla="*/ 13441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448 w 13612"/>
                <a:gd name="connsiteY2" fmla="*/ 15807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694 w 13612"/>
                <a:gd name="connsiteY2" fmla="*/ 15546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9211 w 13612"/>
                <a:gd name="connsiteY3" fmla="*/ 13029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305 w 13612"/>
                <a:gd name="connsiteY5" fmla="*/ 8957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585 w 13612"/>
                <a:gd name="connsiteY4" fmla="*/ 9833 h 19189"/>
                <a:gd name="connsiteX5" fmla="*/ 9789 w 13612"/>
                <a:gd name="connsiteY5" fmla="*/ 7379 h 19189"/>
                <a:gd name="connsiteX6" fmla="*/ 13612 w 13612"/>
                <a:gd name="connsiteY6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789 w 13612"/>
                <a:gd name="connsiteY4" fmla="*/ 7379 h 19189"/>
                <a:gd name="connsiteX5" fmla="*/ 13612 w 13612"/>
                <a:gd name="connsiteY5" fmla="*/ 0 h 19189"/>
                <a:gd name="connsiteX0" fmla="*/ 0 w 13612"/>
                <a:gd name="connsiteY0" fmla="*/ 18705 h 19189"/>
                <a:gd name="connsiteX1" fmla="*/ 6413 w 13612"/>
                <a:gd name="connsiteY1" fmla="*/ 18440 h 19189"/>
                <a:gd name="connsiteX2" fmla="*/ 6546 w 13612"/>
                <a:gd name="connsiteY2" fmla="*/ 14882 h 19189"/>
                <a:gd name="connsiteX3" fmla="*/ 8939 w 13612"/>
                <a:gd name="connsiteY3" fmla="*/ 12320 h 19189"/>
                <a:gd name="connsiteX4" fmla="*/ 9289 w 13612"/>
                <a:gd name="connsiteY4" fmla="*/ 8544 h 19189"/>
                <a:gd name="connsiteX5" fmla="*/ 13612 w 13612"/>
                <a:gd name="connsiteY5" fmla="*/ 0 h 19189"/>
                <a:gd name="connsiteX0" fmla="*/ 0 w 13937"/>
                <a:gd name="connsiteY0" fmla="*/ 16055 h 16539"/>
                <a:gd name="connsiteX1" fmla="*/ 6413 w 13937"/>
                <a:gd name="connsiteY1" fmla="*/ 15790 h 16539"/>
                <a:gd name="connsiteX2" fmla="*/ 6546 w 13937"/>
                <a:gd name="connsiteY2" fmla="*/ 12232 h 16539"/>
                <a:gd name="connsiteX3" fmla="*/ 8939 w 13937"/>
                <a:gd name="connsiteY3" fmla="*/ 9670 h 16539"/>
                <a:gd name="connsiteX4" fmla="*/ 9289 w 13937"/>
                <a:gd name="connsiteY4" fmla="*/ 5894 h 16539"/>
                <a:gd name="connsiteX5" fmla="*/ 13937 w 13937"/>
                <a:gd name="connsiteY5" fmla="*/ 0 h 16539"/>
                <a:gd name="connsiteX0" fmla="*/ 0 w 14814"/>
                <a:gd name="connsiteY0" fmla="*/ 16380 h 16864"/>
                <a:gd name="connsiteX1" fmla="*/ 6413 w 14814"/>
                <a:gd name="connsiteY1" fmla="*/ 16115 h 16864"/>
                <a:gd name="connsiteX2" fmla="*/ 6546 w 14814"/>
                <a:gd name="connsiteY2" fmla="*/ 12557 h 16864"/>
                <a:gd name="connsiteX3" fmla="*/ 8939 w 14814"/>
                <a:gd name="connsiteY3" fmla="*/ 9995 h 16864"/>
                <a:gd name="connsiteX4" fmla="*/ 9289 w 14814"/>
                <a:gd name="connsiteY4" fmla="*/ 6219 h 16864"/>
                <a:gd name="connsiteX5" fmla="*/ 14814 w 14814"/>
                <a:gd name="connsiteY5" fmla="*/ 0 h 16864"/>
                <a:gd name="connsiteX0" fmla="*/ 0 w 14814"/>
                <a:gd name="connsiteY0" fmla="*/ 16380 h 16565"/>
                <a:gd name="connsiteX1" fmla="*/ 5628 w 14814"/>
                <a:gd name="connsiteY1" fmla="*/ 14812 h 16565"/>
                <a:gd name="connsiteX2" fmla="*/ 6546 w 14814"/>
                <a:gd name="connsiteY2" fmla="*/ 12557 h 16565"/>
                <a:gd name="connsiteX3" fmla="*/ 8939 w 14814"/>
                <a:gd name="connsiteY3" fmla="*/ 9995 h 16565"/>
                <a:gd name="connsiteX4" fmla="*/ 9289 w 14814"/>
                <a:gd name="connsiteY4" fmla="*/ 6219 h 16565"/>
                <a:gd name="connsiteX5" fmla="*/ 14814 w 14814"/>
                <a:gd name="connsiteY5" fmla="*/ 0 h 16565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8939 w 14814"/>
                <a:gd name="connsiteY3" fmla="*/ 9995 h 16738"/>
                <a:gd name="connsiteX4" fmla="*/ 9289 w 14814"/>
                <a:gd name="connsiteY4" fmla="*/ 6219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404 w 14814"/>
                <a:gd name="connsiteY3" fmla="*/ 13952 h 16738"/>
                <a:gd name="connsiteX4" fmla="*/ 9289 w 14814"/>
                <a:gd name="connsiteY4" fmla="*/ 6219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404 w 14814"/>
                <a:gd name="connsiteY3" fmla="*/ 13952 h 16738"/>
                <a:gd name="connsiteX4" fmla="*/ 10431 w 14814"/>
                <a:gd name="connsiteY4" fmla="*/ 10997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592 w 14814"/>
                <a:gd name="connsiteY3" fmla="*/ 14797 h 16738"/>
                <a:gd name="connsiteX4" fmla="*/ 10431 w 14814"/>
                <a:gd name="connsiteY4" fmla="*/ 10997 h 16738"/>
                <a:gd name="connsiteX5" fmla="*/ 14814 w 14814"/>
                <a:gd name="connsiteY5" fmla="*/ 0 h 16738"/>
                <a:gd name="connsiteX0" fmla="*/ 0 w 14814"/>
                <a:gd name="connsiteY0" fmla="*/ 16380 h 16738"/>
                <a:gd name="connsiteX1" fmla="*/ 5628 w 14814"/>
                <a:gd name="connsiteY1" fmla="*/ 14812 h 16738"/>
                <a:gd name="connsiteX2" fmla="*/ 7397 w 14814"/>
                <a:gd name="connsiteY2" fmla="*/ 16711 h 16738"/>
                <a:gd name="connsiteX3" fmla="*/ 9592 w 14814"/>
                <a:gd name="connsiteY3" fmla="*/ 14797 h 16738"/>
                <a:gd name="connsiteX4" fmla="*/ 9616 w 14814"/>
                <a:gd name="connsiteY4" fmla="*/ 10920 h 16738"/>
                <a:gd name="connsiteX5" fmla="*/ 14814 w 14814"/>
                <a:gd name="connsiteY5" fmla="*/ 0 h 16738"/>
                <a:gd name="connsiteX0" fmla="*/ 0 w 15251"/>
                <a:gd name="connsiteY0" fmla="*/ 10845 h 11203"/>
                <a:gd name="connsiteX1" fmla="*/ 5628 w 15251"/>
                <a:gd name="connsiteY1" fmla="*/ 9277 h 11203"/>
                <a:gd name="connsiteX2" fmla="*/ 7397 w 15251"/>
                <a:gd name="connsiteY2" fmla="*/ 11176 h 11203"/>
                <a:gd name="connsiteX3" fmla="*/ 9592 w 15251"/>
                <a:gd name="connsiteY3" fmla="*/ 9262 h 11203"/>
                <a:gd name="connsiteX4" fmla="*/ 9616 w 15251"/>
                <a:gd name="connsiteY4" fmla="*/ 5385 h 11203"/>
                <a:gd name="connsiteX5" fmla="*/ 15251 w 15251"/>
                <a:gd name="connsiteY5" fmla="*/ 0 h 11203"/>
                <a:gd name="connsiteX0" fmla="*/ 0 w 14855"/>
                <a:gd name="connsiteY0" fmla="*/ 11600 h 11731"/>
                <a:gd name="connsiteX1" fmla="*/ 5232 w 14855"/>
                <a:gd name="connsiteY1" fmla="*/ 9277 h 11731"/>
                <a:gd name="connsiteX2" fmla="*/ 7001 w 14855"/>
                <a:gd name="connsiteY2" fmla="*/ 11176 h 11731"/>
                <a:gd name="connsiteX3" fmla="*/ 9196 w 14855"/>
                <a:gd name="connsiteY3" fmla="*/ 9262 h 11731"/>
                <a:gd name="connsiteX4" fmla="*/ 9220 w 14855"/>
                <a:gd name="connsiteY4" fmla="*/ 5385 h 11731"/>
                <a:gd name="connsiteX5" fmla="*/ 14855 w 14855"/>
                <a:gd name="connsiteY5" fmla="*/ 0 h 11731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7001 w 14855"/>
                <a:gd name="connsiteY2" fmla="*/ 11176 h 11697"/>
                <a:gd name="connsiteX3" fmla="*/ 9196 w 14855"/>
                <a:gd name="connsiteY3" fmla="*/ 9262 h 11697"/>
                <a:gd name="connsiteX4" fmla="*/ 9220 w 14855"/>
                <a:gd name="connsiteY4" fmla="*/ 5385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5269 w 14855"/>
                <a:gd name="connsiteY2" fmla="*/ 4945 h 11697"/>
                <a:gd name="connsiteX3" fmla="*/ 9196 w 14855"/>
                <a:gd name="connsiteY3" fmla="*/ 9262 h 11697"/>
                <a:gd name="connsiteX4" fmla="*/ 9220 w 14855"/>
                <a:gd name="connsiteY4" fmla="*/ 5385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5269 w 14855"/>
                <a:gd name="connsiteY2" fmla="*/ 4945 h 11697"/>
                <a:gd name="connsiteX3" fmla="*/ 7462 w 14855"/>
                <a:gd name="connsiteY3" fmla="*/ 1829 h 11697"/>
                <a:gd name="connsiteX4" fmla="*/ 9220 w 14855"/>
                <a:gd name="connsiteY4" fmla="*/ 5385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5269 w 14855"/>
                <a:gd name="connsiteY2" fmla="*/ 4945 h 11697"/>
                <a:gd name="connsiteX3" fmla="*/ 7462 w 14855"/>
                <a:gd name="connsiteY3" fmla="*/ 182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5269 w 14855"/>
                <a:gd name="connsiteY2" fmla="*/ 4945 h 11697"/>
                <a:gd name="connsiteX3" fmla="*/ 7389 w 14855"/>
                <a:gd name="connsiteY3" fmla="*/ 2523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4911 w 14855"/>
                <a:gd name="connsiteY2" fmla="*/ 4019 h 11697"/>
                <a:gd name="connsiteX3" fmla="*/ 7389 w 14855"/>
                <a:gd name="connsiteY3" fmla="*/ 2523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4911 w 14855"/>
                <a:gd name="connsiteY2" fmla="*/ 4019 h 11697"/>
                <a:gd name="connsiteX3" fmla="*/ 7618 w 14855"/>
                <a:gd name="connsiteY3" fmla="*/ 269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4911 w 14855"/>
                <a:gd name="connsiteY2" fmla="*/ 4019 h 11697"/>
                <a:gd name="connsiteX3" fmla="*/ 7618 w 14855"/>
                <a:gd name="connsiteY3" fmla="*/ 269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4911 w 14855"/>
                <a:gd name="connsiteY2" fmla="*/ 4019 h 11697"/>
                <a:gd name="connsiteX3" fmla="*/ 7618 w 14855"/>
                <a:gd name="connsiteY3" fmla="*/ 269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4911 w 14855"/>
                <a:gd name="connsiteY2" fmla="*/ 4019 h 11697"/>
                <a:gd name="connsiteX3" fmla="*/ 7618 w 14855"/>
                <a:gd name="connsiteY3" fmla="*/ 269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4855"/>
                <a:gd name="connsiteY0" fmla="*/ 11600 h 11697"/>
                <a:gd name="connsiteX1" fmla="*/ 4841 w 14855"/>
                <a:gd name="connsiteY1" fmla="*/ 8376 h 11697"/>
                <a:gd name="connsiteX2" fmla="*/ 5202 w 14855"/>
                <a:gd name="connsiteY2" fmla="*/ 4643 h 11697"/>
                <a:gd name="connsiteX3" fmla="*/ 7618 w 14855"/>
                <a:gd name="connsiteY3" fmla="*/ 2699 h 11697"/>
                <a:gd name="connsiteX4" fmla="*/ 9965 w 14855"/>
                <a:gd name="connsiteY4" fmla="*/ 4808 h 11697"/>
                <a:gd name="connsiteX5" fmla="*/ 14855 w 14855"/>
                <a:gd name="connsiteY5" fmla="*/ 0 h 11697"/>
                <a:gd name="connsiteX0" fmla="*/ 0 w 15233"/>
                <a:gd name="connsiteY0" fmla="*/ 11609 h 11706"/>
                <a:gd name="connsiteX1" fmla="*/ 5219 w 15233"/>
                <a:gd name="connsiteY1" fmla="*/ 8376 h 11706"/>
                <a:gd name="connsiteX2" fmla="*/ 5580 w 15233"/>
                <a:gd name="connsiteY2" fmla="*/ 4643 h 11706"/>
                <a:gd name="connsiteX3" fmla="*/ 7996 w 15233"/>
                <a:gd name="connsiteY3" fmla="*/ 2699 h 11706"/>
                <a:gd name="connsiteX4" fmla="*/ 10343 w 15233"/>
                <a:gd name="connsiteY4" fmla="*/ 4808 h 11706"/>
                <a:gd name="connsiteX5" fmla="*/ 15233 w 15233"/>
                <a:gd name="connsiteY5" fmla="*/ 0 h 11706"/>
                <a:gd name="connsiteX0" fmla="*/ 0 w 15233"/>
                <a:gd name="connsiteY0" fmla="*/ 13170 h 13267"/>
                <a:gd name="connsiteX1" fmla="*/ 5219 w 15233"/>
                <a:gd name="connsiteY1" fmla="*/ 9937 h 13267"/>
                <a:gd name="connsiteX2" fmla="*/ 5580 w 15233"/>
                <a:gd name="connsiteY2" fmla="*/ 6204 h 13267"/>
                <a:gd name="connsiteX3" fmla="*/ 7996 w 15233"/>
                <a:gd name="connsiteY3" fmla="*/ 4260 h 13267"/>
                <a:gd name="connsiteX4" fmla="*/ 8201 w 15233"/>
                <a:gd name="connsiteY4" fmla="*/ 172 h 13267"/>
                <a:gd name="connsiteX5" fmla="*/ 15233 w 15233"/>
                <a:gd name="connsiteY5" fmla="*/ 1561 h 13267"/>
                <a:gd name="connsiteX0" fmla="*/ 0 w 15233"/>
                <a:gd name="connsiteY0" fmla="*/ 13251 h 13348"/>
                <a:gd name="connsiteX1" fmla="*/ 5219 w 15233"/>
                <a:gd name="connsiteY1" fmla="*/ 10018 h 13348"/>
                <a:gd name="connsiteX2" fmla="*/ 5580 w 15233"/>
                <a:gd name="connsiteY2" fmla="*/ 6285 h 13348"/>
                <a:gd name="connsiteX3" fmla="*/ 7996 w 15233"/>
                <a:gd name="connsiteY3" fmla="*/ 4341 h 13348"/>
                <a:gd name="connsiteX4" fmla="*/ 8220 w 15233"/>
                <a:gd name="connsiteY4" fmla="*/ 168 h 13348"/>
                <a:gd name="connsiteX5" fmla="*/ 15233 w 15233"/>
                <a:gd name="connsiteY5" fmla="*/ 1642 h 13348"/>
                <a:gd name="connsiteX0" fmla="*/ 0 w 15233"/>
                <a:gd name="connsiteY0" fmla="*/ 13251 h 13348"/>
                <a:gd name="connsiteX1" fmla="*/ 5219 w 15233"/>
                <a:gd name="connsiteY1" fmla="*/ 10018 h 13348"/>
                <a:gd name="connsiteX2" fmla="*/ 5580 w 15233"/>
                <a:gd name="connsiteY2" fmla="*/ 6285 h 13348"/>
                <a:gd name="connsiteX3" fmla="*/ 7748 w 15233"/>
                <a:gd name="connsiteY3" fmla="*/ 3401 h 13348"/>
                <a:gd name="connsiteX4" fmla="*/ 8220 w 15233"/>
                <a:gd name="connsiteY4" fmla="*/ 168 h 13348"/>
                <a:gd name="connsiteX5" fmla="*/ 15233 w 15233"/>
                <a:gd name="connsiteY5" fmla="*/ 1642 h 13348"/>
                <a:gd name="connsiteX0" fmla="*/ 0 w 15233"/>
                <a:gd name="connsiteY0" fmla="*/ 13251 h 13348"/>
                <a:gd name="connsiteX1" fmla="*/ 5219 w 15233"/>
                <a:gd name="connsiteY1" fmla="*/ 10018 h 13348"/>
                <a:gd name="connsiteX2" fmla="*/ 5580 w 15233"/>
                <a:gd name="connsiteY2" fmla="*/ 6285 h 13348"/>
                <a:gd name="connsiteX3" fmla="*/ 7748 w 15233"/>
                <a:gd name="connsiteY3" fmla="*/ 3401 h 13348"/>
                <a:gd name="connsiteX4" fmla="*/ 8220 w 15233"/>
                <a:gd name="connsiteY4" fmla="*/ 168 h 13348"/>
                <a:gd name="connsiteX5" fmla="*/ 15233 w 15233"/>
                <a:gd name="connsiteY5" fmla="*/ 1642 h 13348"/>
                <a:gd name="connsiteX0" fmla="*/ 0 w 13670"/>
                <a:gd name="connsiteY0" fmla="*/ 16061 h 16158"/>
                <a:gd name="connsiteX1" fmla="*/ 5219 w 13670"/>
                <a:gd name="connsiteY1" fmla="*/ 12828 h 16158"/>
                <a:gd name="connsiteX2" fmla="*/ 5580 w 13670"/>
                <a:gd name="connsiteY2" fmla="*/ 9095 h 16158"/>
                <a:gd name="connsiteX3" fmla="*/ 7748 w 13670"/>
                <a:gd name="connsiteY3" fmla="*/ 6211 h 16158"/>
                <a:gd name="connsiteX4" fmla="*/ 8220 w 13670"/>
                <a:gd name="connsiteY4" fmla="*/ 2978 h 16158"/>
                <a:gd name="connsiteX5" fmla="*/ 13670 w 13670"/>
                <a:gd name="connsiteY5" fmla="*/ 0 h 16158"/>
                <a:gd name="connsiteX0" fmla="*/ 0 w 14221"/>
                <a:gd name="connsiteY0" fmla="*/ 16487 h 16584"/>
                <a:gd name="connsiteX1" fmla="*/ 5219 w 14221"/>
                <a:gd name="connsiteY1" fmla="*/ 13254 h 16584"/>
                <a:gd name="connsiteX2" fmla="*/ 5580 w 14221"/>
                <a:gd name="connsiteY2" fmla="*/ 9521 h 16584"/>
                <a:gd name="connsiteX3" fmla="*/ 7748 w 14221"/>
                <a:gd name="connsiteY3" fmla="*/ 6637 h 16584"/>
                <a:gd name="connsiteX4" fmla="*/ 8220 w 14221"/>
                <a:gd name="connsiteY4" fmla="*/ 3404 h 16584"/>
                <a:gd name="connsiteX5" fmla="*/ 14221 w 14221"/>
                <a:gd name="connsiteY5" fmla="*/ 0 h 1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1" h="16584">
                  <a:moveTo>
                    <a:pt x="0" y="16487"/>
                  </a:moveTo>
                  <a:cubicBezTo>
                    <a:pt x="2114" y="17151"/>
                    <a:pt x="3129" y="14227"/>
                    <a:pt x="5219" y="13254"/>
                  </a:cubicBezTo>
                  <a:cubicBezTo>
                    <a:pt x="5362" y="13077"/>
                    <a:pt x="5544" y="9830"/>
                    <a:pt x="5580" y="9521"/>
                  </a:cubicBezTo>
                  <a:cubicBezTo>
                    <a:pt x="6049" y="8688"/>
                    <a:pt x="6540" y="8642"/>
                    <a:pt x="7748" y="6637"/>
                  </a:cubicBezTo>
                  <a:cubicBezTo>
                    <a:pt x="8363" y="5895"/>
                    <a:pt x="7441" y="5457"/>
                    <a:pt x="8220" y="3404"/>
                  </a:cubicBezTo>
                  <a:cubicBezTo>
                    <a:pt x="8374" y="2519"/>
                    <a:pt x="14221" y="553"/>
                    <a:pt x="14221" y="0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楕円 13"/>
          <p:cNvSpPr/>
          <p:nvPr/>
        </p:nvSpPr>
        <p:spPr bwMode="auto">
          <a:xfrm>
            <a:off x="2699540" y="1855213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1133834" y="2018390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楕円 18"/>
          <p:cNvSpPr/>
          <p:nvPr/>
        </p:nvSpPr>
        <p:spPr bwMode="auto">
          <a:xfrm>
            <a:off x="1059130" y="307778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楕円 19"/>
          <p:cNvSpPr/>
          <p:nvPr/>
        </p:nvSpPr>
        <p:spPr bwMode="auto">
          <a:xfrm>
            <a:off x="2150926" y="3124174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楕円 20"/>
          <p:cNvSpPr/>
          <p:nvPr/>
        </p:nvSpPr>
        <p:spPr bwMode="auto">
          <a:xfrm>
            <a:off x="1607744" y="271483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星 12 22"/>
          <p:cNvSpPr/>
          <p:nvPr/>
        </p:nvSpPr>
        <p:spPr bwMode="auto">
          <a:xfrm flipH="1">
            <a:off x="871731" y="4023429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星 12 23"/>
          <p:cNvSpPr/>
          <p:nvPr/>
        </p:nvSpPr>
        <p:spPr bwMode="auto">
          <a:xfrm flipH="1">
            <a:off x="1776125" y="4009008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星 12 27"/>
          <p:cNvSpPr/>
          <p:nvPr/>
        </p:nvSpPr>
        <p:spPr bwMode="auto">
          <a:xfrm flipH="1">
            <a:off x="1338866" y="4011328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星 12 30"/>
          <p:cNvSpPr/>
          <p:nvPr/>
        </p:nvSpPr>
        <p:spPr bwMode="auto">
          <a:xfrm flipH="1">
            <a:off x="1118878" y="4410164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星 12 31"/>
          <p:cNvSpPr/>
          <p:nvPr/>
        </p:nvSpPr>
        <p:spPr bwMode="auto">
          <a:xfrm flipH="1">
            <a:off x="1977105" y="4418350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星 12 32"/>
          <p:cNvSpPr/>
          <p:nvPr/>
        </p:nvSpPr>
        <p:spPr bwMode="auto">
          <a:xfrm flipH="1">
            <a:off x="1526265" y="4418350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星 12 24"/>
          <p:cNvSpPr/>
          <p:nvPr/>
        </p:nvSpPr>
        <p:spPr bwMode="auto">
          <a:xfrm flipH="1">
            <a:off x="871731" y="4821214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星 12 25"/>
          <p:cNvSpPr/>
          <p:nvPr/>
        </p:nvSpPr>
        <p:spPr bwMode="auto">
          <a:xfrm flipH="1">
            <a:off x="1776125" y="4806792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星 12 26"/>
          <p:cNvSpPr/>
          <p:nvPr/>
        </p:nvSpPr>
        <p:spPr bwMode="auto">
          <a:xfrm flipH="1">
            <a:off x="1338866" y="4809113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" name="星 12 37"/>
          <p:cNvSpPr/>
          <p:nvPr/>
        </p:nvSpPr>
        <p:spPr bwMode="auto">
          <a:xfrm flipH="1">
            <a:off x="2183511" y="4023429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" name="星 12 38"/>
          <p:cNvSpPr/>
          <p:nvPr/>
        </p:nvSpPr>
        <p:spPr bwMode="auto">
          <a:xfrm flipH="1">
            <a:off x="3087905" y="4009008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1" name="星 12 40"/>
          <p:cNvSpPr/>
          <p:nvPr/>
        </p:nvSpPr>
        <p:spPr bwMode="auto">
          <a:xfrm flipH="1">
            <a:off x="2430659" y="4410164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2" name="星 12 41"/>
          <p:cNvSpPr/>
          <p:nvPr/>
        </p:nvSpPr>
        <p:spPr bwMode="auto">
          <a:xfrm flipH="1">
            <a:off x="3288886" y="4418350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3" name="星 12 42"/>
          <p:cNvSpPr/>
          <p:nvPr/>
        </p:nvSpPr>
        <p:spPr bwMode="auto">
          <a:xfrm flipH="1">
            <a:off x="2838045" y="4418350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4" name="星 12 43"/>
          <p:cNvSpPr/>
          <p:nvPr/>
        </p:nvSpPr>
        <p:spPr bwMode="auto">
          <a:xfrm flipH="1">
            <a:off x="2183511" y="4821214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星 12 44"/>
          <p:cNvSpPr/>
          <p:nvPr/>
        </p:nvSpPr>
        <p:spPr bwMode="auto">
          <a:xfrm flipH="1">
            <a:off x="3087905" y="4806792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6" name="星 12 45"/>
          <p:cNvSpPr/>
          <p:nvPr/>
        </p:nvSpPr>
        <p:spPr bwMode="auto">
          <a:xfrm flipH="1">
            <a:off x="2650647" y="4809113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3" name="楕円 52"/>
          <p:cNvSpPr/>
          <p:nvPr/>
        </p:nvSpPr>
        <p:spPr bwMode="auto">
          <a:xfrm>
            <a:off x="2568491" y="2371474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楕円 53"/>
          <p:cNvSpPr/>
          <p:nvPr/>
        </p:nvSpPr>
        <p:spPr bwMode="auto">
          <a:xfrm>
            <a:off x="1476695" y="3184700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楕円 54"/>
          <p:cNvSpPr/>
          <p:nvPr/>
        </p:nvSpPr>
        <p:spPr bwMode="auto">
          <a:xfrm>
            <a:off x="2568491" y="323109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7" name="楕円 56"/>
          <p:cNvSpPr/>
          <p:nvPr/>
        </p:nvSpPr>
        <p:spPr bwMode="auto">
          <a:xfrm>
            <a:off x="3117104" y="2821750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696446" y="1523918"/>
            <a:ext cx="2988922" cy="4341803"/>
          </a:xfrm>
          <a:prstGeom prst="flowChartAlternateProcess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6" name="楕円 125"/>
          <p:cNvSpPr/>
          <p:nvPr/>
        </p:nvSpPr>
        <p:spPr bwMode="auto">
          <a:xfrm>
            <a:off x="1139919" y="4182426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9" name="楕円 128"/>
          <p:cNvSpPr/>
          <p:nvPr/>
        </p:nvSpPr>
        <p:spPr bwMode="auto">
          <a:xfrm>
            <a:off x="1583534" y="4742575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0" name="楕円 129"/>
          <p:cNvSpPr/>
          <p:nvPr/>
        </p:nvSpPr>
        <p:spPr bwMode="auto">
          <a:xfrm>
            <a:off x="2036619" y="5121316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1" name="楕円 130"/>
          <p:cNvSpPr/>
          <p:nvPr/>
        </p:nvSpPr>
        <p:spPr bwMode="auto">
          <a:xfrm>
            <a:off x="3075575" y="4327613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2" name="楕円 131"/>
          <p:cNvSpPr/>
          <p:nvPr/>
        </p:nvSpPr>
        <p:spPr bwMode="auto">
          <a:xfrm>
            <a:off x="1628125" y="5152175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3" name="楕円 132"/>
          <p:cNvSpPr/>
          <p:nvPr/>
        </p:nvSpPr>
        <p:spPr bwMode="auto">
          <a:xfrm>
            <a:off x="2249044" y="434374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4" name="楕円 133"/>
          <p:cNvSpPr/>
          <p:nvPr/>
        </p:nvSpPr>
        <p:spPr bwMode="auto">
          <a:xfrm>
            <a:off x="2434071" y="3765554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5" name="楕円 134"/>
          <p:cNvSpPr/>
          <p:nvPr/>
        </p:nvSpPr>
        <p:spPr bwMode="auto">
          <a:xfrm>
            <a:off x="2838045" y="5152176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6" name="楕円 135"/>
          <p:cNvSpPr/>
          <p:nvPr/>
        </p:nvSpPr>
        <p:spPr bwMode="auto">
          <a:xfrm>
            <a:off x="1287780" y="3742718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1" name="楕円 140"/>
          <p:cNvSpPr/>
          <p:nvPr/>
        </p:nvSpPr>
        <p:spPr bwMode="auto">
          <a:xfrm>
            <a:off x="2030688" y="4726396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2" name="楕円 141"/>
          <p:cNvSpPr/>
          <p:nvPr/>
        </p:nvSpPr>
        <p:spPr bwMode="auto">
          <a:xfrm>
            <a:off x="2910023" y="473866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3" name="楕円 142"/>
          <p:cNvSpPr/>
          <p:nvPr/>
        </p:nvSpPr>
        <p:spPr bwMode="auto">
          <a:xfrm>
            <a:off x="2838045" y="3742464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92" name="直線コネクタ 191"/>
          <p:cNvCxnSpPr>
            <a:stCxn id="193" idx="0"/>
            <a:endCxn id="50" idx="7"/>
          </p:cNvCxnSpPr>
          <p:nvPr/>
        </p:nvCxnSpPr>
        <p:spPr bwMode="auto">
          <a:xfrm flipH="1">
            <a:off x="2165557" y="1192781"/>
            <a:ext cx="1125266" cy="793529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3" name="Text Box 9"/>
          <p:cNvSpPr txBox="1">
            <a:spLocks noChangeArrowheads="1"/>
          </p:cNvSpPr>
          <p:nvPr/>
        </p:nvSpPr>
        <p:spPr bwMode="auto">
          <a:xfrm>
            <a:off x="2726082" y="1192781"/>
            <a:ext cx="1129482" cy="83099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CC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汚れ</a:t>
            </a:r>
            <a:r>
              <a:rPr lang="en-US" altLang="ja-JP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(</a:t>
            </a:r>
            <a:r>
              <a:rPr lang="ja-JP" altLang="en-US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小</a:t>
            </a:r>
            <a:r>
              <a:rPr lang="en-US" altLang="ja-JP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)</a:t>
            </a:r>
            <a:endParaRPr lang="ja-JP" altLang="en-US" sz="2400" b="0" dirty="0">
              <a:latin typeface="Arial" panose="020B0604020202020204" pitchFamily="34" charset="0"/>
              <a:ea typeface="HG創英角ｺﾞｼｯｸUB" panose="020B0909000000000000" pitchFamily="49" charset="-128"/>
            </a:endParaRPr>
          </a:p>
        </p:txBody>
      </p:sp>
      <p:cxnSp>
        <p:nvCxnSpPr>
          <p:cNvPr id="100" name="直線コネクタ 99"/>
          <p:cNvCxnSpPr>
            <a:stCxn id="101" idx="0"/>
          </p:cNvCxnSpPr>
          <p:nvPr/>
        </p:nvCxnSpPr>
        <p:spPr bwMode="auto">
          <a:xfrm flipH="1">
            <a:off x="2799152" y="3323570"/>
            <a:ext cx="833562" cy="801896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楕円 49"/>
          <p:cNvSpPr/>
          <p:nvPr/>
        </p:nvSpPr>
        <p:spPr bwMode="auto">
          <a:xfrm>
            <a:off x="2025308" y="1962132"/>
            <a:ext cx="164312" cy="165101"/>
          </a:xfrm>
          <a:prstGeom prst="ellipse">
            <a:avLst/>
          </a:prstGeom>
          <a:solidFill>
            <a:srgbClr val="FFCC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" name="星 12 39"/>
          <p:cNvSpPr/>
          <p:nvPr/>
        </p:nvSpPr>
        <p:spPr bwMode="auto">
          <a:xfrm flipH="1">
            <a:off x="2650647" y="4011328"/>
            <a:ext cx="236290" cy="273562"/>
          </a:xfrm>
          <a:prstGeom prst="star12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544675" y="5661982"/>
            <a:ext cx="3277671" cy="73866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砂のすきま</a:t>
            </a:r>
            <a:r>
              <a:rPr lang="ja-JP" altLang="en-US" sz="1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より</a:t>
            </a:r>
            <a:r>
              <a:rPr lang="ja-JP" altLang="en-US" sz="18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　　　　　　　</a:t>
            </a:r>
            <a:r>
              <a:rPr lang="ja-JP" altLang="en-US" sz="2000" b="0" u="sng" dirty="0" smtClean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HG創英角ｺﾞｼｯｸUB" panose="020B0909000000000000" pitchFamily="49" charset="-128"/>
              </a:rPr>
              <a:t>小さい汚れは</a:t>
            </a:r>
            <a:r>
              <a:rPr lang="ja-JP" altLang="en-US" sz="2400" b="0" u="sng" dirty="0" smtClean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HG創英角ｺﾞｼｯｸUB" panose="020B0909000000000000" pitchFamily="49" charset="-128"/>
              </a:rPr>
              <a:t>砂を通過</a:t>
            </a:r>
            <a:endParaRPr lang="ja-JP" altLang="en-US" sz="2400" b="0" u="sng" dirty="0">
              <a:uFill>
                <a:solidFill>
                  <a:srgbClr val="FF0000"/>
                </a:solidFill>
              </a:uFill>
              <a:latin typeface="Arial" panose="020B0604020202020204" pitchFamily="34" charset="0"/>
              <a:ea typeface="HG創英角ｺﾞｼｯｸUB" panose="020B0909000000000000" pitchFamily="49" charset="-128"/>
            </a:endParaRPr>
          </a:p>
        </p:txBody>
      </p:sp>
      <p:sp>
        <p:nvSpPr>
          <p:cNvPr id="226" name="ひし形 225"/>
          <p:cNvSpPr/>
          <p:nvPr/>
        </p:nvSpPr>
        <p:spPr bwMode="auto">
          <a:xfrm>
            <a:off x="1969361" y="2403282"/>
            <a:ext cx="483694" cy="468201"/>
          </a:xfrm>
          <a:prstGeom prst="diamond">
            <a:avLst/>
          </a:prstGeom>
          <a:solidFill>
            <a:srgbClr val="CC660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8" name="ひし形 227"/>
          <p:cNvSpPr/>
          <p:nvPr/>
        </p:nvSpPr>
        <p:spPr bwMode="auto">
          <a:xfrm>
            <a:off x="3143264" y="2305722"/>
            <a:ext cx="483694" cy="468201"/>
          </a:xfrm>
          <a:prstGeom prst="diamond">
            <a:avLst/>
          </a:prstGeom>
          <a:solidFill>
            <a:srgbClr val="CC660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9" name="ひし形 228"/>
          <p:cNvSpPr/>
          <p:nvPr/>
        </p:nvSpPr>
        <p:spPr bwMode="auto">
          <a:xfrm>
            <a:off x="1416062" y="3704887"/>
            <a:ext cx="483694" cy="468201"/>
          </a:xfrm>
          <a:prstGeom prst="diamond">
            <a:avLst/>
          </a:prstGeom>
          <a:solidFill>
            <a:srgbClr val="CC660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0" name="ひし形 229"/>
          <p:cNvSpPr/>
          <p:nvPr/>
        </p:nvSpPr>
        <p:spPr bwMode="auto">
          <a:xfrm rot="729293">
            <a:off x="1922317" y="3674448"/>
            <a:ext cx="483694" cy="468201"/>
          </a:xfrm>
          <a:prstGeom prst="diamond">
            <a:avLst/>
          </a:prstGeom>
          <a:solidFill>
            <a:srgbClr val="CC660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1" name="ひし形 230"/>
          <p:cNvSpPr/>
          <p:nvPr/>
        </p:nvSpPr>
        <p:spPr bwMode="auto">
          <a:xfrm>
            <a:off x="3192058" y="3714705"/>
            <a:ext cx="483694" cy="468201"/>
          </a:xfrm>
          <a:prstGeom prst="diamond">
            <a:avLst/>
          </a:prstGeom>
          <a:solidFill>
            <a:srgbClr val="CC660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3326806" y="3323570"/>
            <a:ext cx="611816" cy="46166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砂</a:t>
            </a:r>
            <a:endParaRPr lang="ja-JP" altLang="en-US" sz="2400" b="0" dirty="0">
              <a:latin typeface="Arial" panose="020B0604020202020204" pitchFamily="34" charset="0"/>
              <a:ea typeface="HG創英角ｺﾞｼｯｸUB" panose="020B0909000000000000" pitchFamily="49" charset="-128"/>
            </a:endParaRPr>
          </a:p>
        </p:txBody>
      </p:sp>
      <p:cxnSp>
        <p:nvCxnSpPr>
          <p:cNvPr id="255" name="直線コネクタ 254"/>
          <p:cNvCxnSpPr>
            <a:stCxn id="256" idx="3"/>
            <a:endCxn id="226" idx="1"/>
          </p:cNvCxnSpPr>
          <p:nvPr/>
        </p:nvCxnSpPr>
        <p:spPr bwMode="auto">
          <a:xfrm flipV="1">
            <a:off x="1489952" y="2637383"/>
            <a:ext cx="479409" cy="1659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Text Box 9"/>
          <p:cNvSpPr txBox="1">
            <a:spLocks noChangeArrowheads="1"/>
          </p:cNvSpPr>
          <p:nvPr/>
        </p:nvSpPr>
        <p:spPr bwMode="auto">
          <a:xfrm>
            <a:off x="360470" y="2387858"/>
            <a:ext cx="1129482" cy="83099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CC66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汚れ</a:t>
            </a:r>
            <a:r>
              <a:rPr lang="en-US" altLang="ja-JP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(</a:t>
            </a:r>
            <a:r>
              <a:rPr lang="ja-JP" altLang="en-US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大</a:t>
            </a:r>
            <a:r>
              <a:rPr lang="en-US" altLang="ja-JP" sz="2400" b="0" dirty="0" smtClean="0">
                <a:latin typeface="Arial" panose="020B0604020202020204" pitchFamily="34" charset="0"/>
                <a:ea typeface="HG創英角ｺﾞｼｯｸUB" panose="020B0909000000000000" pitchFamily="49" charset="-128"/>
              </a:rPr>
              <a:t>)</a:t>
            </a:r>
            <a:endParaRPr lang="ja-JP" altLang="en-US" sz="2400" b="0" dirty="0">
              <a:latin typeface="Arial" panose="020B0604020202020204" pitchFamily="34" charset="0"/>
              <a:ea typeface="HG創英角ｺﾞｼｯｸUB" panose="020B09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506672" y="522872"/>
            <a:ext cx="4328046" cy="5696521"/>
            <a:chOff x="4506672" y="522872"/>
            <a:chExt cx="4328046" cy="5696521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4506672" y="522872"/>
              <a:ext cx="4328046" cy="5696521"/>
              <a:chOff x="4026746" y="619222"/>
              <a:chExt cx="4328046" cy="5696521"/>
            </a:xfrm>
          </p:grpSpPr>
          <p:sp>
            <p:nvSpPr>
              <p:cNvPr id="127" name="角丸四角形 126"/>
              <p:cNvSpPr/>
              <p:nvPr/>
            </p:nvSpPr>
            <p:spPr bwMode="auto">
              <a:xfrm>
                <a:off x="4026746" y="619222"/>
                <a:ext cx="4328046" cy="5696521"/>
              </a:xfrm>
              <a:prstGeom prst="roundRect">
                <a:avLst>
                  <a:gd name="adj" fmla="val 4694"/>
                </a:avLst>
              </a:prstGeom>
              <a:solidFill>
                <a:schemeClr val="bg1"/>
              </a:solidFill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ja-JP" altLang="en-US" sz="3600" dirty="0" smtClean="0">
                    <a:uFill>
                      <a:solidFill>
                        <a:srgbClr val="00CC00"/>
                      </a:solidFill>
                    </a:uFill>
                  </a:rPr>
                  <a:t>　</a:t>
                </a:r>
                <a:r>
                  <a:rPr lang="ja-JP" altLang="en-US" sz="3600" u="dbl" dirty="0" smtClean="0">
                    <a:uFill>
                      <a:solidFill>
                        <a:srgbClr val="00CC00"/>
                      </a:solidFill>
                    </a:uFill>
                  </a:rPr>
                  <a:t>緩速ろ過</a:t>
                </a:r>
                <a:r>
                  <a:rPr lang="ja-JP" altLang="en-US" sz="2800" u="dbl" dirty="0" smtClean="0">
                    <a:uFill>
                      <a:solidFill>
                        <a:srgbClr val="00CC00"/>
                      </a:solidFill>
                    </a:uFill>
                  </a:rPr>
                  <a:t>の場合</a:t>
                </a:r>
                <a:endParaRPr lang="en-US" altLang="ja-JP" sz="2800" u="dbl" dirty="0" smtClean="0">
                  <a:uFill>
                    <a:solidFill>
                      <a:srgbClr val="00CC00"/>
                    </a:solidFill>
                  </a:uFill>
                </a:endParaRPr>
              </a:p>
            </p:txBody>
          </p:sp>
          <p:sp>
            <p:nvSpPr>
              <p:cNvPr id="171" name="フローチャート: 論理積ゲート 1"/>
              <p:cNvSpPr/>
              <p:nvPr/>
            </p:nvSpPr>
            <p:spPr bwMode="auto">
              <a:xfrm rot="5400000" flipV="1">
                <a:off x="5088556" y="3199967"/>
                <a:ext cx="2517201" cy="2982179"/>
              </a:xfrm>
              <a:custGeom>
                <a:avLst/>
                <a:gdLst>
                  <a:gd name="connsiteX0" fmla="*/ 0 w 1188000"/>
                  <a:gd name="connsiteY0" fmla="*/ 0 h 3384000"/>
                  <a:gd name="connsiteX1" fmla="*/ 594000 w 1188000"/>
                  <a:gd name="connsiteY1" fmla="*/ 0 h 3384000"/>
                  <a:gd name="connsiteX2" fmla="*/ 1188000 w 1188000"/>
                  <a:gd name="connsiteY2" fmla="*/ 1692000 h 3384000"/>
                  <a:gd name="connsiteX3" fmla="*/ 594000 w 1188000"/>
                  <a:gd name="connsiteY3" fmla="*/ 3384000 h 3384000"/>
                  <a:gd name="connsiteX4" fmla="*/ 0 w 1188000"/>
                  <a:gd name="connsiteY4" fmla="*/ 3384000 h 3384000"/>
                  <a:gd name="connsiteX5" fmla="*/ 0 w 1188000"/>
                  <a:gd name="connsiteY5" fmla="*/ 0 h 3384000"/>
                  <a:gd name="connsiteX0" fmla="*/ 0 w 1209696"/>
                  <a:gd name="connsiteY0" fmla="*/ 0 h 3384000"/>
                  <a:gd name="connsiteX1" fmla="*/ 895658 w 1209696"/>
                  <a:gd name="connsiteY1" fmla="*/ 9427 h 3384000"/>
                  <a:gd name="connsiteX2" fmla="*/ 1188000 w 1209696"/>
                  <a:gd name="connsiteY2" fmla="*/ 1692000 h 3384000"/>
                  <a:gd name="connsiteX3" fmla="*/ 594000 w 1209696"/>
                  <a:gd name="connsiteY3" fmla="*/ 3384000 h 3384000"/>
                  <a:gd name="connsiteX4" fmla="*/ 0 w 1209696"/>
                  <a:gd name="connsiteY4" fmla="*/ 3384000 h 3384000"/>
                  <a:gd name="connsiteX5" fmla="*/ 0 w 1209696"/>
                  <a:gd name="connsiteY5" fmla="*/ 0 h 3384000"/>
                  <a:gd name="connsiteX0" fmla="*/ 0 w 1192115"/>
                  <a:gd name="connsiteY0" fmla="*/ 0 h 3384000"/>
                  <a:gd name="connsiteX1" fmla="*/ 895658 w 1192115"/>
                  <a:gd name="connsiteY1" fmla="*/ 9427 h 3384000"/>
                  <a:gd name="connsiteX2" fmla="*/ 1188000 w 1192115"/>
                  <a:gd name="connsiteY2" fmla="*/ 1692000 h 3384000"/>
                  <a:gd name="connsiteX3" fmla="*/ 848524 w 1192115"/>
                  <a:gd name="connsiteY3" fmla="*/ 3374573 h 3384000"/>
                  <a:gd name="connsiteX4" fmla="*/ 0 w 1192115"/>
                  <a:gd name="connsiteY4" fmla="*/ 3384000 h 3384000"/>
                  <a:gd name="connsiteX5" fmla="*/ 0 w 1192115"/>
                  <a:gd name="connsiteY5" fmla="*/ 0 h 3384000"/>
                  <a:gd name="connsiteX0" fmla="*/ 0 w 1190307"/>
                  <a:gd name="connsiteY0" fmla="*/ 0 h 3393427"/>
                  <a:gd name="connsiteX1" fmla="*/ 895658 w 1190307"/>
                  <a:gd name="connsiteY1" fmla="*/ 9427 h 3393427"/>
                  <a:gd name="connsiteX2" fmla="*/ 1188000 w 1190307"/>
                  <a:gd name="connsiteY2" fmla="*/ 1692000 h 3393427"/>
                  <a:gd name="connsiteX3" fmla="*/ 902809 w 1190307"/>
                  <a:gd name="connsiteY3" fmla="*/ 3393427 h 3393427"/>
                  <a:gd name="connsiteX4" fmla="*/ 0 w 1190307"/>
                  <a:gd name="connsiteY4" fmla="*/ 3384000 h 3393427"/>
                  <a:gd name="connsiteX5" fmla="*/ 0 w 1190307"/>
                  <a:gd name="connsiteY5" fmla="*/ 0 h 3393427"/>
                  <a:gd name="connsiteX0" fmla="*/ 0 w 1226381"/>
                  <a:gd name="connsiteY0" fmla="*/ 9427 h 3402854"/>
                  <a:gd name="connsiteX1" fmla="*/ 1004228 w 1226381"/>
                  <a:gd name="connsiteY1" fmla="*/ 0 h 3402854"/>
                  <a:gd name="connsiteX2" fmla="*/ 1188000 w 1226381"/>
                  <a:gd name="connsiteY2" fmla="*/ 1701427 h 3402854"/>
                  <a:gd name="connsiteX3" fmla="*/ 902809 w 1226381"/>
                  <a:gd name="connsiteY3" fmla="*/ 3402854 h 3402854"/>
                  <a:gd name="connsiteX4" fmla="*/ 0 w 1226381"/>
                  <a:gd name="connsiteY4" fmla="*/ 3393427 h 3402854"/>
                  <a:gd name="connsiteX5" fmla="*/ 0 w 1226381"/>
                  <a:gd name="connsiteY5" fmla="*/ 9427 h 3402854"/>
                  <a:gd name="connsiteX0" fmla="*/ 0 w 1219955"/>
                  <a:gd name="connsiteY0" fmla="*/ 9427 h 3412284"/>
                  <a:gd name="connsiteX1" fmla="*/ 1004228 w 1219955"/>
                  <a:gd name="connsiteY1" fmla="*/ 0 h 3412284"/>
                  <a:gd name="connsiteX2" fmla="*/ 1188000 w 1219955"/>
                  <a:gd name="connsiteY2" fmla="*/ 1701427 h 3412284"/>
                  <a:gd name="connsiteX3" fmla="*/ 998852 w 1219955"/>
                  <a:gd name="connsiteY3" fmla="*/ 3412284 h 3412284"/>
                  <a:gd name="connsiteX4" fmla="*/ 0 w 1219955"/>
                  <a:gd name="connsiteY4" fmla="*/ 3393427 h 3412284"/>
                  <a:gd name="connsiteX5" fmla="*/ 0 w 1219955"/>
                  <a:gd name="connsiteY5" fmla="*/ 9427 h 3412284"/>
                  <a:gd name="connsiteX0" fmla="*/ 0 w 1245317"/>
                  <a:gd name="connsiteY0" fmla="*/ 9427 h 3412284"/>
                  <a:gd name="connsiteX1" fmla="*/ 1004228 w 1245317"/>
                  <a:gd name="connsiteY1" fmla="*/ 0 h 3412284"/>
                  <a:gd name="connsiteX2" fmla="*/ 1229758 w 1245317"/>
                  <a:gd name="connsiteY2" fmla="*/ 1692001 h 3412284"/>
                  <a:gd name="connsiteX3" fmla="*/ 998852 w 1245317"/>
                  <a:gd name="connsiteY3" fmla="*/ 3412284 h 3412284"/>
                  <a:gd name="connsiteX4" fmla="*/ 0 w 1245317"/>
                  <a:gd name="connsiteY4" fmla="*/ 3393427 h 3412284"/>
                  <a:gd name="connsiteX5" fmla="*/ 0 w 1245317"/>
                  <a:gd name="connsiteY5" fmla="*/ 9427 h 341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317" h="3412284">
                    <a:moveTo>
                      <a:pt x="0" y="9427"/>
                    </a:moveTo>
                    <a:lnTo>
                      <a:pt x="1004228" y="0"/>
                    </a:lnTo>
                    <a:cubicBezTo>
                      <a:pt x="1332285" y="0"/>
                      <a:pt x="1230654" y="1123287"/>
                      <a:pt x="1229758" y="1692001"/>
                    </a:cubicBezTo>
                    <a:cubicBezTo>
                      <a:pt x="1228862" y="2260715"/>
                      <a:pt x="1326909" y="3412284"/>
                      <a:pt x="998852" y="3412284"/>
                    </a:cubicBezTo>
                    <a:lnTo>
                      <a:pt x="0" y="3393427"/>
                    </a:lnTo>
                    <a:lnTo>
                      <a:pt x="0" y="9427"/>
                    </a:lnTo>
                    <a:close/>
                  </a:path>
                </a:pathLst>
              </a:cu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72" name="フローチャート: 論理積ゲート 1"/>
              <p:cNvSpPr/>
              <p:nvPr/>
            </p:nvSpPr>
            <p:spPr bwMode="auto">
              <a:xfrm rot="16200000">
                <a:off x="5088556" y="1330140"/>
                <a:ext cx="2517201" cy="2982179"/>
              </a:xfrm>
              <a:custGeom>
                <a:avLst/>
                <a:gdLst>
                  <a:gd name="connsiteX0" fmla="*/ 0 w 1188000"/>
                  <a:gd name="connsiteY0" fmla="*/ 0 h 3384000"/>
                  <a:gd name="connsiteX1" fmla="*/ 594000 w 1188000"/>
                  <a:gd name="connsiteY1" fmla="*/ 0 h 3384000"/>
                  <a:gd name="connsiteX2" fmla="*/ 1188000 w 1188000"/>
                  <a:gd name="connsiteY2" fmla="*/ 1692000 h 3384000"/>
                  <a:gd name="connsiteX3" fmla="*/ 594000 w 1188000"/>
                  <a:gd name="connsiteY3" fmla="*/ 3384000 h 3384000"/>
                  <a:gd name="connsiteX4" fmla="*/ 0 w 1188000"/>
                  <a:gd name="connsiteY4" fmla="*/ 3384000 h 3384000"/>
                  <a:gd name="connsiteX5" fmla="*/ 0 w 1188000"/>
                  <a:gd name="connsiteY5" fmla="*/ 0 h 3384000"/>
                  <a:gd name="connsiteX0" fmla="*/ 0 w 1209696"/>
                  <a:gd name="connsiteY0" fmla="*/ 0 h 3384000"/>
                  <a:gd name="connsiteX1" fmla="*/ 895658 w 1209696"/>
                  <a:gd name="connsiteY1" fmla="*/ 9427 h 3384000"/>
                  <a:gd name="connsiteX2" fmla="*/ 1188000 w 1209696"/>
                  <a:gd name="connsiteY2" fmla="*/ 1692000 h 3384000"/>
                  <a:gd name="connsiteX3" fmla="*/ 594000 w 1209696"/>
                  <a:gd name="connsiteY3" fmla="*/ 3384000 h 3384000"/>
                  <a:gd name="connsiteX4" fmla="*/ 0 w 1209696"/>
                  <a:gd name="connsiteY4" fmla="*/ 3384000 h 3384000"/>
                  <a:gd name="connsiteX5" fmla="*/ 0 w 1209696"/>
                  <a:gd name="connsiteY5" fmla="*/ 0 h 3384000"/>
                  <a:gd name="connsiteX0" fmla="*/ 0 w 1192115"/>
                  <a:gd name="connsiteY0" fmla="*/ 0 h 3384000"/>
                  <a:gd name="connsiteX1" fmla="*/ 895658 w 1192115"/>
                  <a:gd name="connsiteY1" fmla="*/ 9427 h 3384000"/>
                  <a:gd name="connsiteX2" fmla="*/ 1188000 w 1192115"/>
                  <a:gd name="connsiteY2" fmla="*/ 1692000 h 3384000"/>
                  <a:gd name="connsiteX3" fmla="*/ 848524 w 1192115"/>
                  <a:gd name="connsiteY3" fmla="*/ 3374573 h 3384000"/>
                  <a:gd name="connsiteX4" fmla="*/ 0 w 1192115"/>
                  <a:gd name="connsiteY4" fmla="*/ 3384000 h 3384000"/>
                  <a:gd name="connsiteX5" fmla="*/ 0 w 1192115"/>
                  <a:gd name="connsiteY5" fmla="*/ 0 h 3384000"/>
                  <a:gd name="connsiteX0" fmla="*/ 0 w 1190307"/>
                  <a:gd name="connsiteY0" fmla="*/ 0 h 3393427"/>
                  <a:gd name="connsiteX1" fmla="*/ 895658 w 1190307"/>
                  <a:gd name="connsiteY1" fmla="*/ 9427 h 3393427"/>
                  <a:gd name="connsiteX2" fmla="*/ 1188000 w 1190307"/>
                  <a:gd name="connsiteY2" fmla="*/ 1692000 h 3393427"/>
                  <a:gd name="connsiteX3" fmla="*/ 902809 w 1190307"/>
                  <a:gd name="connsiteY3" fmla="*/ 3393427 h 3393427"/>
                  <a:gd name="connsiteX4" fmla="*/ 0 w 1190307"/>
                  <a:gd name="connsiteY4" fmla="*/ 3384000 h 3393427"/>
                  <a:gd name="connsiteX5" fmla="*/ 0 w 1190307"/>
                  <a:gd name="connsiteY5" fmla="*/ 0 h 3393427"/>
                  <a:gd name="connsiteX0" fmla="*/ 0 w 1226381"/>
                  <a:gd name="connsiteY0" fmla="*/ 9427 h 3402854"/>
                  <a:gd name="connsiteX1" fmla="*/ 1004228 w 1226381"/>
                  <a:gd name="connsiteY1" fmla="*/ 0 h 3402854"/>
                  <a:gd name="connsiteX2" fmla="*/ 1188000 w 1226381"/>
                  <a:gd name="connsiteY2" fmla="*/ 1701427 h 3402854"/>
                  <a:gd name="connsiteX3" fmla="*/ 902809 w 1226381"/>
                  <a:gd name="connsiteY3" fmla="*/ 3402854 h 3402854"/>
                  <a:gd name="connsiteX4" fmla="*/ 0 w 1226381"/>
                  <a:gd name="connsiteY4" fmla="*/ 3393427 h 3402854"/>
                  <a:gd name="connsiteX5" fmla="*/ 0 w 1226381"/>
                  <a:gd name="connsiteY5" fmla="*/ 9427 h 3402854"/>
                  <a:gd name="connsiteX0" fmla="*/ 0 w 1219955"/>
                  <a:gd name="connsiteY0" fmla="*/ 9427 h 3412284"/>
                  <a:gd name="connsiteX1" fmla="*/ 1004228 w 1219955"/>
                  <a:gd name="connsiteY1" fmla="*/ 0 h 3412284"/>
                  <a:gd name="connsiteX2" fmla="*/ 1188000 w 1219955"/>
                  <a:gd name="connsiteY2" fmla="*/ 1701427 h 3412284"/>
                  <a:gd name="connsiteX3" fmla="*/ 998852 w 1219955"/>
                  <a:gd name="connsiteY3" fmla="*/ 3412284 h 3412284"/>
                  <a:gd name="connsiteX4" fmla="*/ 0 w 1219955"/>
                  <a:gd name="connsiteY4" fmla="*/ 3393427 h 3412284"/>
                  <a:gd name="connsiteX5" fmla="*/ 0 w 1219955"/>
                  <a:gd name="connsiteY5" fmla="*/ 9427 h 3412284"/>
                  <a:gd name="connsiteX0" fmla="*/ 0 w 1245317"/>
                  <a:gd name="connsiteY0" fmla="*/ 9427 h 3412284"/>
                  <a:gd name="connsiteX1" fmla="*/ 1004228 w 1245317"/>
                  <a:gd name="connsiteY1" fmla="*/ 0 h 3412284"/>
                  <a:gd name="connsiteX2" fmla="*/ 1229758 w 1245317"/>
                  <a:gd name="connsiteY2" fmla="*/ 1692001 h 3412284"/>
                  <a:gd name="connsiteX3" fmla="*/ 998852 w 1245317"/>
                  <a:gd name="connsiteY3" fmla="*/ 3412284 h 3412284"/>
                  <a:gd name="connsiteX4" fmla="*/ 0 w 1245317"/>
                  <a:gd name="connsiteY4" fmla="*/ 3393427 h 3412284"/>
                  <a:gd name="connsiteX5" fmla="*/ 0 w 1245317"/>
                  <a:gd name="connsiteY5" fmla="*/ 9427 h 341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317" h="3412284">
                    <a:moveTo>
                      <a:pt x="0" y="9427"/>
                    </a:moveTo>
                    <a:lnTo>
                      <a:pt x="1004228" y="0"/>
                    </a:lnTo>
                    <a:cubicBezTo>
                      <a:pt x="1332285" y="0"/>
                      <a:pt x="1230654" y="1123287"/>
                      <a:pt x="1229758" y="1692001"/>
                    </a:cubicBezTo>
                    <a:cubicBezTo>
                      <a:pt x="1228862" y="2260715"/>
                      <a:pt x="1326909" y="3412284"/>
                      <a:pt x="998852" y="3412284"/>
                    </a:cubicBezTo>
                    <a:lnTo>
                      <a:pt x="0" y="3393427"/>
                    </a:lnTo>
                    <a:lnTo>
                      <a:pt x="0" y="9427"/>
                    </a:lnTo>
                    <a:close/>
                  </a:path>
                </a:pathLst>
              </a:cu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79" name="楕円 178"/>
              <p:cNvSpPr/>
              <p:nvPr/>
            </p:nvSpPr>
            <p:spPr bwMode="auto">
              <a:xfrm>
                <a:off x="6404929" y="2637382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1" name="楕円 180"/>
              <p:cNvSpPr/>
              <p:nvPr/>
            </p:nvSpPr>
            <p:spPr bwMode="auto">
              <a:xfrm>
                <a:off x="5111430" y="2369423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3" name="楕円 182"/>
              <p:cNvSpPr/>
              <p:nvPr/>
            </p:nvSpPr>
            <p:spPr bwMode="auto">
              <a:xfrm>
                <a:off x="5221500" y="3139105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4" name="楕円 183"/>
              <p:cNvSpPr/>
              <p:nvPr/>
            </p:nvSpPr>
            <p:spPr bwMode="auto">
              <a:xfrm>
                <a:off x="6837101" y="3824999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5" name="楕円 184"/>
              <p:cNvSpPr/>
              <p:nvPr/>
            </p:nvSpPr>
            <p:spPr bwMode="auto">
              <a:xfrm>
                <a:off x="5943032" y="2818891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7" name="星 12 186"/>
              <p:cNvSpPr/>
              <p:nvPr/>
            </p:nvSpPr>
            <p:spPr bwMode="auto">
              <a:xfrm flipH="1">
                <a:off x="5034101" y="4084752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8" name="星 12 187"/>
              <p:cNvSpPr/>
              <p:nvPr/>
            </p:nvSpPr>
            <p:spPr bwMode="auto">
              <a:xfrm flipH="1">
                <a:off x="5938495" y="4070331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9" name="星 12 188"/>
              <p:cNvSpPr/>
              <p:nvPr/>
            </p:nvSpPr>
            <p:spPr bwMode="auto">
              <a:xfrm flipH="1">
                <a:off x="5501236" y="4072651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4" name="星 12 193"/>
              <p:cNvSpPr/>
              <p:nvPr/>
            </p:nvSpPr>
            <p:spPr bwMode="auto">
              <a:xfrm flipH="1">
                <a:off x="5281248" y="4471487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5" name="星 12 194"/>
              <p:cNvSpPr/>
              <p:nvPr/>
            </p:nvSpPr>
            <p:spPr bwMode="auto">
              <a:xfrm flipH="1">
                <a:off x="6139475" y="4479673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6" name="星 12 195"/>
              <p:cNvSpPr/>
              <p:nvPr/>
            </p:nvSpPr>
            <p:spPr bwMode="auto">
              <a:xfrm flipH="1">
                <a:off x="5688635" y="4479673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7" name="星 12 196"/>
              <p:cNvSpPr/>
              <p:nvPr/>
            </p:nvSpPr>
            <p:spPr bwMode="auto">
              <a:xfrm flipH="1">
                <a:off x="5034101" y="4882537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8" name="星 12 197"/>
              <p:cNvSpPr/>
              <p:nvPr/>
            </p:nvSpPr>
            <p:spPr bwMode="auto">
              <a:xfrm flipH="1">
                <a:off x="5938495" y="4868115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9" name="星 12 198"/>
              <p:cNvSpPr/>
              <p:nvPr/>
            </p:nvSpPr>
            <p:spPr bwMode="auto">
              <a:xfrm flipH="1">
                <a:off x="5501236" y="4870436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0" name="星 12 199"/>
              <p:cNvSpPr/>
              <p:nvPr/>
            </p:nvSpPr>
            <p:spPr bwMode="auto">
              <a:xfrm flipH="1">
                <a:off x="6345881" y="4084752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1" name="星 12 200"/>
              <p:cNvSpPr/>
              <p:nvPr/>
            </p:nvSpPr>
            <p:spPr bwMode="auto">
              <a:xfrm flipH="1">
                <a:off x="7250275" y="4070331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2" name="星 12 201"/>
              <p:cNvSpPr/>
              <p:nvPr/>
            </p:nvSpPr>
            <p:spPr bwMode="auto">
              <a:xfrm flipH="1">
                <a:off x="6593029" y="4471487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3" name="星 12 202"/>
              <p:cNvSpPr/>
              <p:nvPr/>
            </p:nvSpPr>
            <p:spPr bwMode="auto">
              <a:xfrm flipH="1">
                <a:off x="7451256" y="4479673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4" name="星 12 203"/>
              <p:cNvSpPr/>
              <p:nvPr/>
            </p:nvSpPr>
            <p:spPr bwMode="auto">
              <a:xfrm flipH="1">
                <a:off x="7000415" y="4479673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5" name="星 12 204"/>
              <p:cNvSpPr/>
              <p:nvPr/>
            </p:nvSpPr>
            <p:spPr bwMode="auto">
              <a:xfrm flipH="1">
                <a:off x="6345881" y="4882537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6" name="星 12 205"/>
              <p:cNvSpPr/>
              <p:nvPr/>
            </p:nvSpPr>
            <p:spPr bwMode="auto">
              <a:xfrm flipH="1">
                <a:off x="7250275" y="4868115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7" name="星 12 206"/>
              <p:cNvSpPr/>
              <p:nvPr/>
            </p:nvSpPr>
            <p:spPr bwMode="auto">
              <a:xfrm flipH="1">
                <a:off x="6813017" y="4870436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8" name="楕円 207"/>
              <p:cNvSpPr/>
              <p:nvPr/>
            </p:nvSpPr>
            <p:spPr bwMode="auto">
              <a:xfrm>
                <a:off x="7279474" y="2023455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0" name="楕円 209"/>
              <p:cNvSpPr/>
              <p:nvPr/>
            </p:nvSpPr>
            <p:spPr bwMode="auto">
              <a:xfrm>
                <a:off x="6472589" y="2045387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1" name="楕円 210"/>
              <p:cNvSpPr/>
              <p:nvPr/>
            </p:nvSpPr>
            <p:spPr bwMode="auto">
              <a:xfrm>
                <a:off x="5702901" y="3907550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2" name="楕円 211"/>
              <p:cNvSpPr/>
              <p:nvPr/>
            </p:nvSpPr>
            <p:spPr bwMode="auto">
              <a:xfrm>
                <a:off x="6110871" y="3785068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4" name="楕円 213"/>
              <p:cNvSpPr/>
              <p:nvPr/>
            </p:nvSpPr>
            <p:spPr bwMode="auto">
              <a:xfrm>
                <a:off x="7279474" y="2883073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5" name="フローチャート: 代替処理 214"/>
              <p:cNvSpPr/>
              <p:nvPr/>
            </p:nvSpPr>
            <p:spPr bwMode="auto">
              <a:xfrm>
                <a:off x="4858816" y="1585241"/>
                <a:ext cx="2988922" cy="4341803"/>
              </a:xfrm>
              <a:prstGeom prst="flowChartAlternateProcess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22" name="楕円 221"/>
              <p:cNvSpPr/>
              <p:nvPr/>
            </p:nvSpPr>
            <p:spPr bwMode="auto">
              <a:xfrm>
                <a:off x="7566921" y="3707417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24" name="楕円 223"/>
              <p:cNvSpPr/>
              <p:nvPr/>
            </p:nvSpPr>
            <p:spPr bwMode="auto">
              <a:xfrm>
                <a:off x="4992454" y="3776879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27" name="楕円 226"/>
              <p:cNvSpPr/>
              <p:nvPr/>
            </p:nvSpPr>
            <p:spPr bwMode="auto">
              <a:xfrm>
                <a:off x="7097686" y="3684962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3" name="星 12 232"/>
              <p:cNvSpPr/>
              <p:nvPr/>
            </p:nvSpPr>
            <p:spPr bwMode="auto">
              <a:xfrm flipH="1">
                <a:off x="6813017" y="4072651"/>
                <a:ext cx="236290" cy="273562"/>
              </a:xfrm>
              <a:prstGeom prst="star12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4" name="Text Box 9"/>
              <p:cNvSpPr txBox="1">
                <a:spLocks noChangeArrowheads="1"/>
              </p:cNvSpPr>
              <p:nvPr/>
            </p:nvSpPr>
            <p:spPr bwMode="auto">
              <a:xfrm>
                <a:off x="4707045" y="5665161"/>
                <a:ext cx="3480231" cy="461665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2400" b="0" u="sng" dirty="0" smtClean="0">
                    <a:uFill>
                      <a:solidFill>
                        <a:srgbClr val="FF0000"/>
                      </a:solidFill>
                    </a:uFill>
                    <a:latin typeface="Arial" panose="020B0604020202020204" pitchFamily="34" charset="0"/>
                    <a:ea typeface="HG創英角ｺﾞｼｯｸUB" panose="020B0909000000000000" pitchFamily="49" charset="-128"/>
                  </a:rPr>
                  <a:t>微生物</a:t>
                </a:r>
                <a:r>
                  <a:rPr lang="ja-JP" altLang="en-US" sz="1800" b="0" u="sng" dirty="0" smtClean="0">
                    <a:uFill>
                      <a:solidFill>
                        <a:srgbClr val="FF0000"/>
                      </a:solidFill>
                    </a:uFill>
                    <a:latin typeface="Arial" panose="020B0604020202020204" pitchFamily="34" charset="0"/>
                    <a:ea typeface="HG創英角ｺﾞｼｯｸUB" panose="020B0909000000000000" pitchFamily="49" charset="-128"/>
                  </a:rPr>
                  <a:t>が</a:t>
                </a:r>
                <a:r>
                  <a:rPr lang="ja-JP" altLang="en-US" sz="2000" b="0" u="sng" dirty="0">
                    <a:uFill>
                      <a:solidFill>
                        <a:srgbClr val="FF0000"/>
                      </a:solidFill>
                    </a:uFill>
                    <a:latin typeface="Arial" panose="020B0604020202020204" pitchFamily="34" charset="0"/>
                    <a:ea typeface="HG創英角ｺﾞｼｯｸUB" panose="020B0909000000000000" pitchFamily="49" charset="-128"/>
                  </a:rPr>
                  <a:t>小</a:t>
                </a:r>
                <a:r>
                  <a:rPr lang="ja-JP" altLang="en-US" sz="2000" b="0" u="sng" dirty="0" smtClean="0">
                    <a:uFill>
                      <a:solidFill>
                        <a:srgbClr val="FF0000"/>
                      </a:solidFill>
                    </a:uFill>
                    <a:latin typeface="Arial" panose="020B0604020202020204" pitchFamily="34" charset="0"/>
                    <a:ea typeface="HG創英角ｺﾞｼｯｸUB" panose="020B0909000000000000" pitchFamily="49" charset="-128"/>
                  </a:rPr>
                  <a:t>さい汚れをとる</a:t>
                </a:r>
                <a:endParaRPr lang="ja-JP" altLang="en-US" sz="2000" b="0" u="sng" dirty="0">
                  <a:uFill>
                    <a:solidFill>
                      <a:srgbClr val="FF0000"/>
                    </a:solidFill>
                  </a:uFill>
                  <a:latin typeface="Arial" panose="020B0604020202020204" pitchFamily="34" charset="0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6" name="円 5"/>
              <p:cNvSpPr/>
              <p:nvPr/>
            </p:nvSpPr>
            <p:spPr bwMode="auto">
              <a:xfrm rot="17536378">
                <a:off x="4904618" y="3884518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5" name="円 234"/>
              <p:cNvSpPr/>
              <p:nvPr/>
            </p:nvSpPr>
            <p:spPr bwMode="auto">
              <a:xfrm rot="18585176">
                <a:off x="5288654" y="3883234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cxnSp>
            <p:nvCxnSpPr>
              <p:cNvPr id="252" name="直線コネクタ 251"/>
              <p:cNvCxnSpPr>
                <a:stCxn id="253" idx="0"/>
                <a:endCxn id="237" idx="1"/>
              </p:cNvCxnSpPr>
              <p:nvPr/>
            </p:nvCxnSpPr>
            <p:spPr bwMode="auto">
              <a:xfrm flipH="1" flipV="1">
                <a:off x="6329165" y="4077684"/>
                <a:ext cx="641056" cy="632808"/>
              </a:xfrm>
              <a:prstGeom prst="lin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6" name="円 235"/>
              <p:cNvSpPr/>
              <p:nvPr/>
            </p:nvSpPr>
            <p:spPr bwMode="auto">
              <a:xfrm rot="16200000">
                <a:off x="5672690" y="3888280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7" name="円 236"/>
              <p:cNvSpPr/>
              <p:nvPr/>
            </p:nvSpPr>
            <p:spPr bwMode="auto">
              <a:xfrm rot="16735260">
                <a:off x="6000156" y="3886514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8" name="円 237"/>
              <p:cNvSpPr/>
              <p:nvPr/>
            </p:nvSpPr>
            <p:spPr bwMode="auto">
              <a:xfrm rot="17536378">
                <a:off x="6388842" y="3884520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39" name="円 238"/>
              <p:cNvSpPr/>
              <p:nvPr/>
            </p:nvSpPr>
            <p:spPr bwMode="auto">
              <a:xfrm rot="18585176">
                <a:off x="6715501" y="3883235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40" name="円 239"/>
              <p:cNvSpPr/>
              <p:nvPr/>
            </p:nvSpPr>
            <p:spPr bwMode="auto">
              <a:xfrm rot="16200000">
                <a:off x="7084768" y="3888281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41" name="円 240"/>
              <p:cNvSpPr/>
              <p:nvPr/>
            </p:nvSpPr>
            <p:spPr bwMode="auto">
              <a:xfrm rot="16735260">
                <a:off x="7483572" y="3886514"/>
                <a:ext cx="331011" cy="331011"/>
              </a:xfrm>
              <a:prstGeom prst="pie">
                <a:avLst>
                  <a:gd name="adj1" fmla="val 0"/>
                  <a:gd name="adj2" fmla="val 18720652"/>
                </a:avLst>
              </a:prstGeom>
              <a:solidFill>
                <a:srgbClr val="00CC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42" name="楕円 241"/>
              <p:cNvSpPr/>
              <p:nvPr/>
            </p:nvSpPr>
            <p:spPr bwMode="auto">
              <a:xfrm>
                <a:off x="5482733" y="3786532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43" name="楕円 242"/>
              <p:cNvSpPr/>
              <p:nvPr/>
            </p:nvSpPr>
            <p:spPr bwMode="auto">
              <a:xfrm>
                <a:off x="6448911" y="3530500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53" name="Text Box 9"/>
              <p:cNvSpPr txBox="1">
                <a:spLocks noChangeArrowheads="1"/>
              </p:cNvSpPr>
              <p:nvPr/>
            </p:nvSpPr>
            <p:spPr bwMode="auto">
              <a:xfrm>
                <a:off x="6275183" y="4710492"/>
                <a:ext cx="1390076" cy="461665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rgbClr val="00CC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2400" b="0" dirty="0" smtClean="0">
                    <a:latin typeface="Arial" panose="020B0604020202020204" pitchFamily="34" charset="0"/>
                    <a:ea typeface="HG創英角ｺﾞｼｯｸUB" panose="020B0909000000000000" pitchFamily="49" charset="-128"/>
                  </a:rPr>
                  <a:t>微生物</a:t>
                </a:r>
                <a:endParaRPr lang="ja-JP" altLang="en-US" sz="2400" b="0" dirty="0">
                  <a:latin typeface="Arial" panose="020B0604020202020204" pitchFamily="34" charset="0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209" name="楕円 208"/>
              <p:cNvSpPr/>
              <p:nvPr/>
            </p:nvSpPr>
            <p:spPr bwMode="auto">
              <a:xfrm>
                <a:off x="5805002" y="2045387"/>
                <a:ext cx="164312" cy="165101"/>
              </a:xfrm>
              <a:prstGeom prst="ellipse">
                <a:avLst/>
              </a:prstGeom>
              <a:solidFill>
                <a:srgbClr val="FFCC99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5452381" y="2285592"/>
              <a:ext cx="1767684" cy="1584616"/>
              <a:chOff x="5452381" y="2285592"/>
              <a:chExt cx="1767684" cy="1584616"/>
            </a:xfrm>
          </p:grpSpPr>
          <p:sp>
            <p:nvSpPr>
              <p:cNvPr id="259" name="ひし形 258"/>
              <p:cNvSpPr/>
              <p:nvPr/>
            </p:nvSpPr>
            <p:spPr bwMode="auto">
              <a:xfrm>
                <a:off x="5452381" y="2475561"/>
                <a:ext cx="483694" cy="468201"/>
              </a:xfrm>
              <a:prstGeom prst="diamond">
                <a:avLst/>
              </a:prstGeom>
              <a:solidFill>
                <a:srgbClr val="CC660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57" name="ひし形 256"/>
              <p:cNvSpPr/>
              <p:nvPr/>
            </p:nvSpPr>
            <p:spPr bwMode="auto">
              <a:xfrm>
                <a:off x="6736371" y="2285592"/>
                <a:ext cx="483694" cy="468201"/>
              </a:xfrm>
              <a:prstGeom prst="diamond">
                <a:avLst/>
              </a:prstGeom>
              <a:solidFill>
                <a:srgbClr val="CC660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58" name="ひし形 257"/>
              <p:cNvSpPr/>
              <p:nvPr/>
            </p:nvSpPr>
            <p:spPr bwMode="auto">
              <a:xfrm>
                <a:off x="5531347" y="3363128"/>
                <a:ext cx="483694" cy="468201"/>
              </a:xfrm>
              <a:prstGeom prst="diamond">
                <a:avLst/>
              </a:prstGeom>
              <a:solidFill>
                <a:srgbClr val="CC660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62" name="ひし形 261"/>
              <p:cNvSpPr/>
              <p:nvPr/>
            </p:nvSpPr>
            <p:spPr bwMode="auto">
              <a:xfrm>
                <a:off x="6499538" y="3402007"/>
                <a:ext cx="483694" cy="468201"/>
              </a:xfrm>
              <a:prstGeom prst="diamond">
                <a:avLst/>
              </a:prstGeom>
              <a:solidFill>
                <a:srgbClr val="CC660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5536618" y="3118446"/>
            <a:ext cx="2535299" cy="762103"/>
            <a:chOff x="5536618" y="3451039"/>
            <a:chExt cx="2535299" cy="620482"/>
          </a:xfrm>
        </p:grpSpPr>
        <p:cxnSp>
          <p:nvCxnSpPr>
            <p:cNvPr id="17" name="直線矢印コネクタ 16"/>
            <p:cNvCxnSpPr/>
            <p:nvPr/>
          </p:nvCxnSpPr>
          <p:spPr bwMode="auto">
            <a:xfrm>
              <a:off x="6333232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直線矢印コネクタ 146"/>
            <p:cNvCxnSpPr/>
            <p:nvPr/>
          </p:nvCxnSpPr>
          <p:spPr bwMode="auto">
            <a:xfrm>
              <a:off x="6767959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直線矢印コネクタ 147"/>
            <p:cNvCxnSpPr/>
            <p:nvPr/>
          </p:nvCxnSpPr>
          <p:spPr bwMode="auto">
            <a:xfrm>
              <a:off x="5931498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9" name="直線矢印コネクタ 148"/>
            <p:cNvCxnSpPr/>
            <p:nvPr/>
          </p:nvCxnSpPr>
          <p:spPr bwMode="auto">
            <a:xfrm>
              <a:off x="7650224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9" name="直線矢印コネクタ 168"/>
            <p:cNvCxnSpPr/>
            <p:nvPr/>
          </p:nvCxnSpPr>
          <p:spPr bwMode="auto">
            <a:xfrm>
              <a:off x="7207845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0" name="直線矢印コネクタ 169"/>
            <p:cNvCxnSpPr/>
            <p:nvPr/>
          </p:nvCxnSpPr>
          <p:spPr bwMode="auto">
            <a:xfrm>
              <a:off x="5536618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3" name="直線矢印コネクタ 172"/>
            <p:cNvCxnSpPr/>
            <p:nvPr/>
          </p:nvCxnSpPr>
          <p:spPr bwMode="auto">
            <a:xfrm>
              <a:off x="8071917" y="3451039"/>
              <a:ext cx="0" cy="6204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ストライプ矢印 6"/>
          <p:cNvSpPr/>
          <p:nvPr/>
        </p:nvSpPr>
        <p:spPr bwMode="auto">
          <a:xfrm>
            <a:off x="4072599" y="2632535"/>
            <a:ext cx="1080000" cy="1980000"/>
          </a:xfrm>
          <a:prstGeom prst="stripedRightArrow">
            <a:avLst>
              <a:gd name="adj1" fmla="val 43673"/>
              <a:gd name="adj2" fmla="val 50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3236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90115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2381250"/>
            <a:ext cx="8316912" cy="222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安全・安心な水道水を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いつでも使えるように・・・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（上下水道局のお仕事を紹介）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90117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90122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90123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90118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90120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901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DC65F-EB2B-4811-86E3-E90349F330B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663" y="441325"/>
            <a:ext cx="6121400" cy="768350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採 水 と 水 質 検 査</a:t>
            </a: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2236788" y="244475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すい　 しつ　  け　ん　 さ</a:t>
            </a:r>
          </a:p>
        </p:txBody>
      </p:sp>
      <p:sp>
        <p:nvSpPr>
          <p:cNvPr id="92164" name="Text Box 1030"/>
          <p:cNvSpPr txBox="1">
            <a:spLocks noChangeArrowheads="1"/>
          </p:cNvSpPr>
          <p:nvPr/>
        </p:nvSpPr>
        <p:spPr bwMode="auto">
          <a:xfrm>
            <a:off x="468313" y="5046663"/>
            <a:ext cx="86756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u="sng" dirty="0"/>
              <a:t>水質項目（安全な水のきまり）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　機械や薬品を使って、約８０項目を調べています</a:t>
            </a:r>
          </a:p>
        </p:txBody>
      </p:sp>
      <p:pic>
        <p:nvPicPr>
          <p:cNvPr id="92165" name="Picture 1032" descr="P4120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463675"/>
            <a:ext cx="45529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400" smtClean="0"/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288925" y="244475"/>
            <a:ext cx="1495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さい　 すい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水道のしくみ（浄水場）原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8763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AutoShape 8"/>
          <p:cNvSpPr>
            <a:spLocks noChangeArrowheads="1"/>
          </p:cNvSpPr>
          <p:nvPr/>
        </p:nvSpPr>
        <p:spPr bwMode="auto">
          <a:xfrm>
            <a:off x="3432175" y="2133600"/>
            <a:ext cx="533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ダム</a:t>
            </a:r>
          </a:p>
        </p:txBody>
      </p:sp>
      <p:sp>
        <p:nvSpPr>
          <p:cNvPr id="942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399" y="434975"/>
            <a:ext cx="8672513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ステップ③：配水（水道水をとどける）</a:t>
            </a:r>
          </a:p>
        </p:txBody>
      </p:sp>
      <p:sp>
        <p:nvSpPr>
          <p:cNvPr id="94213" name="AutoShape 10"/>
          <p:cNvSpPr>
            <a:spLocks noChangeArrowheads="1"/>
          </p:cNvSpPr>
          <p:nvPr/>
        </p:nvSpPr>
        <p:spPr bwMode="auto">
          <a:xfrm>
            <a:off x="1562100" y="2355850"/>
            <a:ext cx="914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水源林</a:t>
            </a: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448050" y="44958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着水井</a:t>
            </a:r>
          </a:p>
        </p:txBody>
      </p:sp>
      <p:sp>
        <p:nvSpPr>
          <p:cNvPr id="94215" name="AutoShape 12"/>
          <p:cNvSpPr>
            <a:spLocks noChangeArrowheads="1"/>
          </p:cNvSpPr>
          <p:nvPr/>
        </p:nvSpPr>
        <p:spPr bwMode="auto">
          <a:xfrm>
            <a:off x="4581525" y="47244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ろ過池</a:t>
            </a:r>
          </a:p>
        </p:txBody>
      </p:sp>
      <p:sp>
        <p:nvSpPr>
          <p:cNvPr id="94216" name="AutoShape 13"/>
          <p:cNvSpPr>
            <a:spLocks noChangeArrowheads="1"/>
          </p:cNvSpPr>
          <p:nvPr/>
        </p:nvSpPr>
        <p:spPr bwMode="auto">
          <a:xfrm>
            <a:off x="5537200" y="47244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浄水池</a:t>
            </a:r>
          </a:p>
        </p:txBody>
      </p:sp>
      <p:sp>
        <p:nvSpPr>
          <p:cNvPr id="94217" name="AutoShape 14"/>
          <p:cNvSpPr>
            <a:spLocks noChangeArrowheads="1"/>
          </p:cNvSpPr>
          <p:nvPr/>
        </p:nvSpPr>
        <p:spPr bwMode="auto">
          <a:xfrm>
            <a:off x="6019800" y="34290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ポンプ</a:t>
            </a:r>
          </a:p>
        </p:txBody>
      </p:sp>
      <p:sp>
        <p:nvSpPr>
          <p:cNvPr id="94218" name="AutoShape 15"/>
          <p:cNvSpPr>
            <a:spLocks noChangeArrowheads="1"/>
          </p:cNvSpPr>
          <p:nvPr/>
        </p:nvSpPr>
        <p:spPr bwMode="auto">
          <a:xfrm>
            <a:off x="6934200" y="22860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多米配水池</a:t>
            </a:r>
          </a:p>
        </p:txBody>
      </p:sp>
      <p:sp>
        <p:nvSpPr>
          <p:cNvPr id="94219" name="AutoShape 16"/>
          <p:cNvSpPr>
            <a:spLocks noChangeArrowheads="1"/>
          </p:cNvSpPr>
          <p:nvPr/>
        </p:nvSpPr>
        <p:spPr bwMode="auto">
          <a:xfrm>
            <a:off x="7410450" y="3124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高山配水池</a:t>
            </a:r>
          </a:p>
        </p:txBody>
      </p:sp>
      <p:sp>
        <p:nvSpPr>
          <p:cNvPr id="94220" name="AutoShape 17"/>
          <p:cNvSpPr>
            <a:spLocks noChangeArrowheads="1"/>
          </p:cNvSpPr>
          <p:nvPr/>
        </p:nvSpPr>
        <p:spPr bwMode="auto">
          <a:xfrm>
            <a:off x="4356100" y="2438400"/>
            <a:ext cx="1524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県営豊橋浄水場</a:t>
            </a:r>
          </a:p>
        </p:txBody>
      </p:sp>
      <p:sp>
        <p:nvSpPr>
          <p:cNvPr id="94221" name="AutoShape 18"/>
          <p:cNvSpPr>
            <a:spLocks noChangeArrowheads="1"/>
          </p:cNvSpPr>
          <p:nvPr/>
        </p:nvSpPr>
        <p:spPr bwMode="auto">
          <a:xfrm>
            <a:off x="2295525" y="3505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下条取水場</a:t>
            </a:r>
          </a:p>
        </p:txBody>
      </p:sp>
      <p:sp>
        <p:nvSpPr>
          <p:cNvPr id="94222" name="AutoShape 19"/>
          <p:cNvSpPr>
            <a:spLocks noChangeArrowheads="1"/>
          </p:cNvSpPr>
          <p:nvPr/>
        </p:nvSpPr>
        <p:spPr bwMode="auto">
          <a:xfrm>
            <a:off x="7635875" y="4419600"/>
            <a:ext cx="6858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配水管</a:t>
            </a:r>
          </a:p>
        </p:txBody>
      </p:sp>
      <p:sp>
        <p:nvSpPr>
          <p:cNvPr id="94223" name="AutoShape 20"/>
          <p:cNvSpPr>
            <a:spLocks noChangeArrowheads="1"/>
          </p:cNvSpPr>
          <p:nvPr/>
        </p:nvSpPr>
        <p:spPr bwMode="auto">
          <a:xfrm>
            <a:off x="5489575" y="3429000"/>
            <a:ext cx="381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消毒</a:t>
            </a:r>
          </a:p>
        </p:txBody>
      </p:sp>
      <p:sp>
        <p:nvSpPr>
          <p:cNvPr id="94224" name="Line 21"/>
          <p:cNvSpPr>
            <a:spLocks noChangeShapeType="1"/>
          </p:cNvSpPr>
          <p:nvPr/>
        </p:nvSpPr>
        <p:spPr bwMode="auto">
          <a:xfrm>
            <a:off x="3200400" y="2819400"/>
            <a:ext cx="3200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5" name="Line 22"/>
          <p:cNvSpPr>
            <a:spLocks noChangeShapeType="1"/>
          </p:cNvSpPr>
          <p:nvPr/>
        </p:nvSpPr>
        <p:spPr bwMode="auto">
          <a:xfrm>
            <a:off x="2743200" y="3352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6" name="Freeform 23"/>
          <p:cNvSpPr>
            <a:spLocks/>
          </p:cNvSpPr>
          <p:nvPr/>
        </p:nvSpPr>
        <p:spPr bwMode="auto">
          <a:xfrm>
            <a:off x="3124200" y="3429000"/>
            <a:ext cx="474663" cy="723900"/>
          </a:xfrm>
          <a:custGeom>
            <a:avLst/>
            <a:gdLst>
              <a:gd name="T0" fmla="*/ 2147483646 w 299"/>
              <a:gd name="T1" fmla="*/ 0 h 456"/>
              <a:gd name="T2" fmla="*/ 2147483646 w 299"/>
              <a:gd name="T3" fmla="*/ 2147483646 h 456"/>
              <a:gd name="T4" fmla="*/ 2147483646 w 299"/>
              <a:gd name="T5" fmla="*/ 2147483646 h 456"/>
              <a:gd name="T6" fmla="*/ 2147483646 w 299"/>
              <a:gd name="T7" fmla="*/ 2147483646 h 456"/>
              <a:gd name="T8" fmla="*/ 2147483646 w 299"/>
              <a:gd name="T9" fmla="*/ 2147483646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456"/>
              <a:gd name="T17" fmla="*/ 299 w 299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456">
                <a:moveTo>
                  <a:pt x="23" y="0"/>
                </a:moveTo>
                <a:cubicBezTo>
                  <a:pt x="0" y="68"/>
                  <a:pt x="16" y="344"/>
                  <a:pt x="35" y="420"/>
                </a:cubicBezTo>
                <a:cubicBezTo>
                  <a:pt x="38" y="432"/>
                  <a:pt x="59" y="429"/>
                  <a:pt x="71" y="432"/>
                </a:cubicBezTo>
                <a:cubicBezTo>
                  <a:pt x="103" y="441"/>
                  <a:pt x="167" y="456"/>
                  <a:pt x="167" y="456"/>
                </a:cubicBezTo>
                <a:cubicBezTo>
                  <a:pt x="291" y="444"/>
                  <a:pt x="247" y="444"/>
                  <a:pt x="299" y="444"/>
                </a:cubicBezTo>
              </a:path>
            </a:pathLst>
          </a:cu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7" name="Freeform 24"/>
          <p:cNvSpPr>
            <a:spLocks/>
          </p:cNvSpPr>
          <p:nvPr/>
        </p:nvSpPr>
        <p:spPr bwMode="auto">
          <a:xfrm>
            <a:off x="3733800" y="4038600"/>
            <a:ext cx="1314450" cy="501650"/>
          </a:xfrm>
          <a:custGeom>
            <a:avLst/>
            <a:gdLst>
              <a:gd name="T0" fmla="*/ 0 w 828"/>
              <a:gd name="T1" fmla="*/ 2147483646 h 316"/>
              <a:gd name="T2" fmla="*/ 2147483646 w 828"/>
              <a:gd name="T3" fmla="*/ 2147483646 h 316"/>
              <a:gd name="T4" fmla="*/ 2147483646 w 828"/>
              <a:gd name="T5" fmla="*/ 2147483646 h 316"/>
              <a:gd name="T6" fmla="*/ 2147483646 w 828"/>
              <a:gd name="T7" fmla="*/ 2147483646 h 316"/>
              <a:gd name="T8" fmla="*/ 2147483646 w 828"/>
              <a:gd name="T9" fmla="*/ 2147483646 h 316"/>
              <a:gd name="T10" fmla="*/ 2147483646 w 828"/>
              <a:gd name="T11" fmla="*/ 2147483646 h 316"/>
              <a:gd name="T12" fmla="*/ 2147483646 w 828"/>
              <a:gd name="T13" fmla="*/ 2147483646 h 316"/>
              <a:gd name="T14" fmla="*/ 2147483646 w 828"/>
              <a:gd name="T15" fmla="*/ 2147483646 h 316"/>
              <a:gd name="T16" fmla="*/ 2147483646 w 828"/>
              <a:gd name="T17" fmla="*/ 2147483646 h 3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8"/>
              <a:gd name="T28" fmla="*/ 0 h 316"/>
              <a:gd name="T29" fmla="*/ 828 w 828"/>
              <a:gd name="T30" fmla="*/ 316 h 3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8" h="316">
                <a:moveTo>
                  <a:pt x="0" y="120"/>
                </a:moveTo>
                <a:cubicBezTo>
                  <a:pt x="42" y="106"/>
                  <a:pt x="38" y="115"/>
                  <a:pt x="60" y="72"/>
                </a:cubicBezTo>
                <a:cubicBezTo>
                  <a:pt x="66" y="61"/>
                  <a:pt x="63" y="45"/>
                  <a:pt x="72" y="36"/>
                </a:cubicBezTo>
                <a:cubicBezTo>
                  <a:pt x="78" y="30"/>
                  <a:pt x="156" y="12"/>
                  <a:pt x="156" y="12"/>
                </a:cubicBezTo>
                <a:cubicBezTo>
                  <a:pt x="288" y="25"/>
                  <a:pt x="425" y="0"/>
                  <a:pt x="552" y="36"/>
                </a:cubicBezTo>
                <a:cubicBezTo>
                  <a:pt x="576" y="43"/>
                  <a:pt x="576" y="108"/>
                  <a:pt x="576" y="108"/>
                </a:cubicBezTo>
                <a:cubicBezTo>
                  <a:pt x="580" y="172"/>
                  <a:pt x="570" y="238"/>
                  <a:pt x="588" y="300"/>
                </a:cubicBezTo>
                <a:cubicBezTo>
                  <a:pt x="593" y="316"/>
                  <a:pt x="620" y="312"/>
                  <a:pt x="636" y="312"/>
                </a:cubicBezTo>
                <a:cubicBezTo>
                  <a:pt x="700" y="312"/>
                  <a:pt x="764" y="300"/>
                  <a:pt x="828" y="300"/>
                </a:cubicBezTo>
              </a:path>
            </a:pathLst>
          </a:cu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8" name="Freeform 25"/>
          <p:cNvSpPr>
            <a:spLocks/>
          </p:cNvSpPr>
          <p:nvPr/>
        </p:nvSpPr>
        <p:spPr bwMode="auto">
          <a:xfrm>
            <a:off x="5181600" y="3810000"/>
            <a:ext cx="1336675" cy="717550"/>
          </a:xfrm>
          <a:custGeom>
            <a:avLst/>
            <a:gdLst>
              <a:gd name="T0" fmla="*/ 0 w 842"/>
              <a:gd name="T1" fmla="*/ 2147483646 h 452"/>
              <a:gd name="T2" fmla="*/ 2147483646 w 842"/>
              <a:gd name="T3" fmla="*/ 2147483646 h 452"/>
              <a:gd name="T4" fmla="*/ 2147483646 w 842"/>
              <a:gd name="T5" fmla="*/ 2147483646 h 452"/>
              <a:gd name="T6" fmla="*/ 2147483646 w 842"/>
              <a:gd name="T7" fmla="*/ 2147483646 h 452"/>
              <a:gd name="T8" fmla="*/ 2147483646 w 842"/>
              <a:gd name="T9" fmla="*/ 2147483646 h 452"/>
              <a:gd name="T10" fmla="*/ 2147483646 w 842"/>
              <a:gd name="T11" fmla="*/ 2147483646 h 452"/>
              <a:gd name="T12" fmla="*/ 2147483646 w 842"/>
              <a:gd name="T13" fmla="*/ 2147483646 h 452"/>
              <a:gd name="T14" fmla="*/ 2147483646 w 842"/>
              <a:gd name="T15" fmla="*/ 2147483646 h 452"/>
              <a:gd name="T16" fmla="*/ 2147483646 w 842"/>
              <a:gd name="T17" fmla="*/ 2147483646 h 452"/>
              <a:gd name="T18" fmla="*/ 2147483646 w 842"/>
              <a:gd name="T19" fmla="*/ 0 h 4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2"/>
              <a:gd name="T31" fmla="*/ 0 h 452"/>
              <a:gd name="T32" fmla="*/ 842 w 842"/>
              <a:gd name="T33" fmla="*/ 452 h 4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2" h="452">
                <a:moveTo>
                  <a:pt x="0" y="420"/>
                </a:moveTo>
                <a:cubicBezTo>
                  <a:pt x="178" y="450"/>
                  <a:pt x="364" y="452"/>
                  <a:pt x="540" y="408"/>
                </a:cubicBezTo>
                <a:cubicBezTo>
                  <a:pt x="552" y="400"/>
                  <a:pt x="573" y="398"/>
                  <a:pt x="576" y="384"/>
                </a:cubicBezTo>
                <a:cubicBezTo>
                  <a:pt x="582" y="360"/>
                  <a:pt x="561" y="304"/>
                  <a:pt x="552" y="276"/>
                </a:cubicBezTo>
                <a:cubicBezTo>
                  <a:pt x="703" y="226"/>
                  <a:pt x="535" y="245"/>
                  <a:pt x="828" y="228"/>
                </a:cubicBezTo>
                <a:cubicBezTo>
                  <a:pt x="832" y="216"/>
                  <a:pt x="842" y="204"/>
                  <a:pt x="840" y="192"/>
                </a:cubicBezTo>
                <a:cubicBezTo>
                  <a:pt x="838" y="178"/>
                  <a:pt x="822" y="169"/>
                  <a:pt x="816" y="156"/>
                </a:cubicBezTo>
                <a:cubicBezTo>
                  <a:pt x="806" y="133"/>
                  <a:pt x="800" y="108"/>
                  <a:pt x="792" y="84"/>
                </a:cubicBezTo>
                <a:cubicBezTo>
                  <a:pt x="788" y="72"/>
                  <a:pt x="780" y="48"/>
                  <a:pt x="780" y="48"/>
                </a:cubicBezTo>
                <a:cubicBezTo>
                  <a:pt x="793" y="8"/>
                  <a:pt x="792" y="25"/>
                  <a:pt x="792" y="0"/>
                </a:cubicBezTo>
              </a:path>
            </a:pathLst>
          </a:cu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V="1">
            <a:off x="6477000" y="2895600"/>
            <a:ext cx="304800" cy="685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>
            <a:off x="6629400" y="3657600"/>
            <a:ext cx="685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>
            <a:off x="7010400" y="2819400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>
            <a:off x="8305800" y="2895600"/>
            <a:ext cx="0" cy="2590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 flipH="1">
            <a:off x="6629400" y="5562600"/>
            <a:ext cx="152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7451725" y="3716338"/>
            <a:ext cx="0" cy="1752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36" name="Rectangle 2"/>
          <p:cNvSpPr>
            <a:spLocks noChangeArrowheads="1"/>
          </p:cNvSpPr>
          <p:nvPr/>
        </p:nvSpPr>
        <p:spPr bwMode="auto">
          <a:xfrm>
            <a:off x="7524750" y="5943600"/>
            <a:ext cx="914400" cy="9144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pic>
        <p:nvPicPr>
          <p:cNvPr id="94237" name="Picture 29" descr="C:\Users\50012\Desktop\PH調整設備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768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8" name="AutoShape 19"/>
          <p:cNvSpPr>
            <a:spLocks noChangeArrowheads="1"/>
          </p:cNvSpPr>
          <p:nvPr/>
        </p:nvSpPr>
        <p:spPr bwMode="auto">
          <a:xfrm>
            <a:off x="3711575" y="3148013"/>
            <a:ext cx="1084263" cy="15875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小鷹野浄水場</a:t>
            </a:r>
          </a:p>
        </p:txBody>
      </p:sp>
      <p:sp>
        <p:nvSpPr>
          <p:cNvPr id="9423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0DE977-65C7-4DC2-B661-E1BBA76F33A8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4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4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4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3575"/>
            <a:ext cx="5281613" cy="557213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配水圧力 コントロール</a:t>
            </a:r>
          </a:p>
        </p:txBody>
      </p:sp>
      <p:sp>
        <p:nvSpPr>
          <p:cNvPr id="96259" name="Text Box 1030"/>
          <p:cNvSpPr txBox="1">
            <a:spLocks noChangeArrowheads="1"/>
          </p:cNvSpPr>
          <p:nvPr/>
        </p:nvSpPr>
        <p:spPr bwMode="auto">
          <a:xfrm>
            <a:off x="250825" y="333375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はいすい　あつりょく</a:t>
            </a:r>
          </a:p>
        </p:txBody>
      </p:sp>
      <p:sp>
        <p:nvSpPr>
          <p:cNvPr id="96260" name="Text Box 1032"/>
          <p:cNvSpPr txBox="1">
            <a:spLocks noChangeArrowheads="1"/>
          </p:cNvSpPr>
          <p:nvPr/>
        </p:nvSpPr>
        <p:spPr bwMode="auto">
          <a:xfrm>
            <a:off x="7924800" y="228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1400" b="0"/>
          </a:p>
        </p:txBody>
      </p:sp>
      <p:sp>
        <p:nvSpPr>
          <p:cNvPr id="96261" name="Text Box 1027"/>
          <p:cNvSpPr txBox="1">
            <a:spLocks noChangeArrowheads="1"/>
          </p:cNvSpPr>
          <p:nvPr/>
        </p:nvSpPr>
        <p:spPr bwMode="auto">
          <a:xfrm flipV="1">
            <a:off x="5724525" y="549275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</a:rPr>
              <a:t>小鷹野浄水場管理室</a:t>
            </a:r>
          </a:p>
        </p:txBody>
      </p:sp>
      <p:pic>
        <p:nvPicPr>
          <p:cNvPr id="96262" name="Picture 1041" descr="コントロール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61" y="1327532"/>
            <a:ext cx="651973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D30E5-FAAD-495B-8B6C-2DA09B1005D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 smtClean="0"/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1216819" y="5825025"/>
            <a:ext cx="8675687" cy="10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市内どこでも水道水が使えるように</a:t>
            </a:r>
            <a:endParaRPr lang="en-US" altLang="ja-JP" sz="3600" dirty="0" smtClean="0"/>
          </a:p>
          <a:p>
            <a:pPr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水圧をコントロールしています</a:t>
            </a:r>
            <a:endParaRPr lang="ja-JP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日本地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30200"/>
            <a:ext cx="8516937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54500"/>
            <a:ext cx="15081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直線コネクタ 66"/>
          <p:cNvCxnSpPr>
            <a:cxnSpLocks noChangeShapeType="1"/>
            <a:stCxn id="98344" idx="2"/>
            <a:endCxn id="68" idx="2"/>
          </p:cNvCxnSpPr>
          <p:nvPr/>
        </p:nvCxnSpPr>
        <p:spPr bwMode="auto">
          <a:xfrm flipV="1">
            <a:off x="3302000" y="3606800"/>
            <a:ext cx="641350" cy="1044575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3201988" y="3021013"/>
            <a:ext cx="1484312" cy="58578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Arial" panose="020B0604020202020204" pitchFamily="34" charset="0"/>
                <a:ea typeface="HG創英角ｺﾞｼｯｸUB" panose="020B0909000000000000" pitchFamily="49" charset="-128"/>
              </a:rPr>
              <a:t>③広島</a:t>
            </a:r>
          </a:p>
        </p:txBody>
      </p:sp>
      <p:cxnSp>
        <p:nvCxnSpPr>
          <p:cNvPr id="69" name="直線コネクタ 68"/>
          <p:cNvCxnSpPr>
            <a:cxnSpLocks noChangeShapeType="1"/>
          </p:cNvCxnSpPr>
          <p:nvPr/>
        </p:nvCxnSpPr>
        <p:spPr bwMode="auto">
          <a:xfrm flipV="1">
            <a:off x="1397000" y="5522913"/>
            <a:ext cx="1114425" cy="312737"/>
          </a:xfrm>
          <a:prstGeom prst="lin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線コネクタ 64"/>
          <p:cNvCxnSpPr>
            <a:cxnSpLocks noChangeShapeType="1"/>
            <a:stCxn id="66" idx="0"/>
            <a:endCxn id="29" idx="4"/>
          </p:cNvCxnSpPr>
          <p:nvPr/>
        </p:nvCxnSpPr>
        <p:spPr bwMode="auto">
          <a:xfrm flipH="1" flipV="1">
            <a:off x="5053013" y="4630738"/>
            <a:ext cx="619125" cy="892175"/>
          </a:xfrm>
          <a:prstGeom prst="line">
            <a:avLst/>
          </a:prstGeom>
          <a:noFill/>
          <a:ln w="57150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コネクタ 11"/>
          <p:cNvCxnSpPr>
            <a:cxnSpLocks noChangeShapeType="1"/>
            <a:stCxn id="49" idx="1"/>
            <a:endCxn id="27" idx="5"/>
          </p:cNvCxnSpPr>
          <p:nvPr/>
        </p:nvCxnSpPr>
        <p:spPr bwMode="auto">
          <a:xfrm flipH="1" flipV="1">
            <a:off x="6392863" y="1978025"/>
            <a:ext cx="568325" cy="4349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13" name="Freeform 5"/>
          <p:cNvSpPr>
            <a:spLocks/>
          </p:cNvSpPr>
          <p:nvPr/>
        </p:nvSpPr>
        <p:spPr bwMode="auto">
          <a:xfrm>
            <a:off x="2511425" y="1855788"/>
            <a:ext cx="4035425" cy="3565525"/>
          </a:xfrm>
          <a:custGeom>
            <a:avLst/>
            <a:gdLst>
              <a:gd name="T0" fmla="*/ 2147483646 w 10000"/>
              <a:gd name="T1" fmla="*/ 0 h 11327"/>
              <a:gd name="T2" fmla="*/ 2147483646 w 10000"/>
              <a:gd name="T3" fmla="*/ 2147483646 h 11327"/>
              <a:gd name="T4" fmla="*/ 2147483646 w 10000"/>
              <a:gd name="T5" fmla="*/ 2147483646 h 11327"/>
              <a:gd name="T6" fmla="*/ 2147483646 w 10000"/>
              <a:gd name="T7" fmla="*/ 2147483646 h 11327"/>
              <a:gd name="T8" fmla="*/ 2147483646 w 10000"/>
              <a:gd name="T9" fmla="*/ 2147483646 h 11327"/>
              <a:gd name="T10" fmla="*/ 2147483646 w 10000"/>
              <a:gd name="T11" fmla="*/ 2147483646 h 11327"/>
              <a:gd name="T12" fmla="*/ 2147483646 w 10000"/>
              <a:gd name="T13" fmla="*/ 2147483646 h 11327"/>
              <a:gd name="T14" fmla="*/ 2147483646 w 10000"/>
              <a:gd name="T15" fmla="*/ 2147483646 h 11327"/>
              <a:gd name="T16" fmla="*/ 2147483646 w 10000"/>
              <a:gd name="T17" fmla="*/ 2147483646 h 11327"/>
              <a:gd name="T18" fmla="*/ 2147483646 w 10000"/>
              <a:gd name="T19" fmla="*/ 2147483646 h 11327"/>
              <a:gd name="T20" fmla="*/ 2147483646 w 10000"/>
              <a:gd name="T21" fmla="*/ 2147483646 h 11327"/>
              <a:gd name="T22" fmla="*/ 2147483646 w 10000"/>
              <a:gd name="T23" fmla="*/ 2147483646 h 11327"/>
              <a:gd name="T24" fmla="*/ 2147483646 w 10000"/>
              <a:gd name="T25" fmla="*/ 2147483646 h 11327"/>
              <a:gd name="T26" fmla="*/ 2147483646 w 10000"/>
              <a:gd name="T27" fmla="*/ 2147483646 h 11327"/>
              <a:gd name="T28" fmla="*/ 2147483646 w 10000"/>
              <a:gd name="T29" fmla="*/ 2147483646 h 11327"/>
              <a:gd name="T30" fmla="*/ 2147483646 w 10000"/>
              <a:gd name="T31" fmla="*/ 2147483646 h 11327"/>
              <a:gd name="T32" fmla="*/ 2147483646 w 10000"/>
              <a:gd name="T33" fmla="*/ 2147483646 h 11327"/>
              <a:gd name="T34" fmla="*/ 2147483646 w 10000"/>
              <a:gd name="T35" fmla="*/ 2147483646 h 11327"/>
              <a:gd name="T36" fmla="*/ 2147483646 w 10000"/>
              <a:gd name="T37" fmla="*/ 2147483646 h 11327"/>
              <a:gd name="T38" fmla="*/ 2147483646 w 10000"/>
              <a:gd name="T39" fmla="*/ 2147483646 h 11327"/>
              <a:gd name="T40" fmla="*/ 2147483646 w 10000"/>
              <a:gd name="T41" fmla="*/ 2147483646 h 11327"/>
              <a:gd name="T42" fmla="*/ 2147483646 w 10000"/>
              <a:gd name="T43" fmla="*/ 2147483646 h 11327"/>
              <a:gd name="T44" fmla="*/ 2147483646 w 10000"/>
              <a:gd name="T45" fmla="*/ 2147483646 h 11327"/>
              <a:gd name="T46" fmla="*/ 2147483646 w 10000"/>
              <a:gd name="T47" fmla="*/ 2147483646 h 11327"/>
              <a:gd name="T48" fmla="*/ 2147483646 w 10000"/>
              <a:gd name="T49" fmla="*/ 2147483646 h 11327"/>
              <a:gd name="T50" fmla="*/ 2147483646 w 10000"/>
              <a:gd name="T51" fmla="*/ 2147483646 h 11327"/>
              <a:gd name="T52" fmla="*/ 2147483646 w 10000"/>
              <a:gd name="T53" fmla="*/ 2147483646 h 11327"/>
              <a:gd name="T54" fmla="*/ 2147483646 w 10000"/>
              <a:gd name="T55" fmla="*/ 2147483646 h 11327"/>
              <a:gd name="T56" fmla="*/ 0 w 10000"/>
              <a:gd name="T57" fmla="*/ 2147483646 h 11327"/>
              <a:gd name="T58" fmla="*/ 2147483646 w 10000"/>
              <a:gd name="T59" fmla="*/ 2147483646 h 11327"/>
              <a:gd name="T60" fmla="*/ 2147483646 w 10000"/>
              <a:gd name="T61" fmla="*/ 2147483646 h 113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000" h="11327">
                <a:moveTo>
                  <a:pt x="9182" y="0"/>
                </a:moveTo>
                <a:cubicBezTo>
                  <a:pt x="9228" y="11"/>
                  <a:pt x="8886" y="363"/>
                  <a:pt x="8932" y="374"/>
                </a:cubicBezTo>
                <a:cubicBezTo>
                  <a:pt x="8926" y="566"/>
                  <a:pt x="9146" y="1081"/>
                  <a:pt x="9270" y="1268"/>
                </a:cubicBezTo>
                <a:cubicBezTo>
                  <a:pt x="9394" y="1455"/>
                  <a:pt x="9534" y="1312"/>
                  <a:pt x="9676" y="1495"/>
                </a:cubicBezTo>
                <a:lnTo>
                  <a:pt x="10000" y="2247"/>
                </a:lnTo>
                <a:lnTo>
                  <a:pt x="9582" y="3589"/>
                </a:lnTo>
                <a:lnTo>
                  <a:pt x="9092" y="4840"/>
                </a:lnTo>
                <a:cubicBezTo>
                  <a:pt x="9005" y="5133"/>
                  <a:pt x="8919" y="5426"/>
                  <a:pt x="8832" y="5719"/>
                </a:cubicBezTo>
                <a:lnTo>
                  <a:pt x="8571" y="6304"/>
                </a:lnTo>
                <a:lnTo>
                  <a:pt x="8248" y="7016"/>
                </a:lnTo>
                <a:cubicBezTo>
                  <a:pt x="8205" y="7213"/>
                  <a:pt x="8161" y="7409"/>
                  <a:pt x="8118" y="7606"/>
                </a:cubicBezTo>
                <a:lnTo>
                  <a:pt x="7470" y="8022"/>
                </a:lnTo>
                <a:lnTo>
                  <a:pt x="6851" y="8272"/>
                </a:lnTo>
                <a:lnTo>
                  <a:pt x="6298" y="8272"/>
                </a:lnTo>
                <a:lnTo>
                  <a:pt x="5943" y="7646"/>
                </a:lnTo>
                <a:lnTo>
                  <a:pt x="5454" y="7478"/>
                </a:lnTo>
                <a:lnTo>
                  <a:pt x="5099" y="8190"/>
                </a:lnTo>
                <a:lnTo>
                  <a:pt x="4775" y="8734"/>
                </a:lnTo>
                <a:lnTo>
                  <a:pt x="4515" y="8526"/>
                </a:lnTo>
                <a:lnTo>
                  <a:pt x="4286" y="8190"/>
                </a:lnTo>
                <a:lnTo>
                  <a:pt x="4061" y="8104"/>
                </a:lnTo>
                <a:lnTo>
                  <a:pt x="3571" y="7936"/>
                </a:lnTo>
                <a:lnTo>
                  <a:pt x="2597" y="8104"/>
                </a:lnTo>
                <a:lnTo>
                  <a:pt x="2111" y="8399"/>
                </a:lnTo>
                <a:lnTo>
                  <a:pt x="1590" y="8566"/>
                </a:lnTo>
                <a:lnTo>
                  <a:pt x="1168" y="8566"/>
                </a:lnTo>
                <a:lnTo>
                  <a:pt x="422" y="8816"/>
                </a:lnTo>
                <a:lnTo>
                  <a:pt x="162" y="9278"/>
                </a:lnTo>
                <a:lnTo>
                  <a:pt x="0" y="9776"/>
                </a:lnTo>
                <a:cubicBezTo>
                  <a:pt x="64" y="10042"/>
                  <a:pt x="129" y="10309"/>
                  <a:pt x="193" y="10575"/>
                </a:cubicBezTo>
                <a:cubicBezTo>
                  <a:pt x="162" y="10826"/>
                  <a:pt x="130" y="11076"/>
                  <a:pt x="99" y="11327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3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73EB0-D2F7-4237-AB4D-274FB059450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smtClean="0"/>
          </a:p>
        </p:txBody>
      </p:sp>
      <p:sp>
        <p:nvSpPr>
          <p:cNvPr id="27" name="フローチャート: 結合子 26"/>
          <p:cNvSpPr/>
          <p:nvPr/>
        </p:nvSpPr>
        <p:spPr bwMode="auto">
          <a:xfrm>
            <a:off x="6140450" y="1725613"/>
            <a:ext cx="295275" cy="295275"/>
          </a:xfrm>
          <a:prstGeom prst="flowChartConnector">
            <a:avLst/>
          </a:prstGeom>
          <a:solidFill>
            <a:schemeClr val="tx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28" name="フローチャート: 結合子 27"/>
          <p:cNvSpPr/>
          <p:nvPr/>
        </p:nvSpPr>
        <p:spPr bwMode="auto">
          <a:xfrm>
            <a:off x="5705475" y="3986213"/>
            <a:ext cx="296863" cy="296862"/>
          </a:xfrm>
          <a:prstGeom prst="flowChartConnector">
            <a:avLst/>
          </a:prstGeom>
          <a:solidFill>
            <a:srgbClr val="FF000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29" name="フローチャート: 結合子 28"/>
          <p:cNvSpPr/>
          <p:nvPr/>
        </p:nvSpPr>
        <p:spPr bwMode="auto">
          <a:xfrm>
            <a:off x="4905375" y="4335463"/>
            <a:ext cx="295275" cy="295275"/>
          </a:xfrm>
          <a:prstGeom prst="flowChartConnector">
            <a:avLst/>
          </a:prstGeom>
          <a:solidFill>
            <a:srgbClr val="FF9933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30" name="フローチャート: 結合子 29"/>
          <p:cNvSpPr/>
          <p:nvPr/>
        </p:nvSpPr>
        <p:spPr bwMode="auto">
          <a:xfrm>
            <a:off x="2363788" y="5367338"/>
            <a:ext cx="295275" cy="295275"/>
          </a:xfrm>
          <a:prstGeom prst="flowChartConnector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31" name="フローチャート: 結合子 30"/>
          <p:cNvSpPr/>
          <p:nvPr/>
        </p:nvSpPr>
        <p:spPr bwMode="auto">
          <a:xfrm>
            <a:off x="3146425" y="4425950"/>
            <a:ext cx="295275" cy="295275"/>
          </a:xfrm>
          <a:prstGeom prst="flowChartConnector">
            <a:avLst/>
          </a:prstGeom>
          <a:solidFill>
            <a:srgbClr val="00B05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5184775" y="420688"/>
            <a:ext cx="1790700" cy="1571625"/>
            <a:chOff x="4533318" y="420518"/>
            <a:chExt cx="1790688" cy="1571750"/>
          </a:xfrm>
        </p:grpSpPr>
        <p:pic>
          <p:nvPicPr>
            <p:cNvPr id="98354" name="図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318" y="1495016"/>
              <a:ext cx="1633309" cy="4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55" name="グループ化 34"/>
            <p:cNvGrpSpPr>
              <a:grpSpLocks/>
            </p:cNvGrpSpPr>
            <p:nvPr/>
          </p:nvGrpSpPr>
          <p:grpSpPr bwMode="auto">
            <a:xfrm>
              <a:off x="5182753" y="420518"/>
              <a:ext cx="1141253" cy="1565905"/>
              <a:chOff x="5365009" y="698374"/>
              <a:chExt cx="1512605" cy="2075435"/>
            </a:xfrm>
          </p:grpSpPr>
          <p:sp>
            <p:nvSpPr>
              <p:cNvPr id="98356" name="フリーフォーム 35"/>
              <p:cNvSpPr>
                <a:spLocks/>
              </p:cNvSpPr>
              <p:nvPr/>
            </p:nvSpPr>
            <p:spPr bwMode="auto">
              <a:xfrm>
                <a:off x="5662690" y="1626205"/>
                <a:ext cx="791307" cy="338504"/>
              </a:xfrm>
              <a:custGeom>
                <a:avLst/>
                <a:gdLst>
                  <a:gd name="T0" fmla="*/ 101111 w 791307"/>
                  <a:gd name="T1" fmla="*/ 329712 h 338504"/>
                  <a:gd name="T2" fmla="*/ 57150 w 791307"/>
                  <a:gd name="T3" fmla="*/ 334108 h 338504"/>
                  <a:gd name="T4" fmla="*/ 26377 w 791307"/>
                  <a:gd name="T5" fmla="*/ 338504 h 338504"/>
                  <a:gd name="T6" fmla="*/ 8792 w 791307"/>
                  <a:gd name="T7" fmla="*/ 334108 h 338504"/>
                  <a:gd name="T8" fmla="*/ 0 w 791307"/>
                  <a:gd name="T9" fmla="*/ 303335 h 338504"/>
                  <a:gd name="T10" fmla="*/ 4396 w 791307"/>
                  <a:gd name="T11" fmla="*/ 281354 h 338504"/>
                  <a:gd name="T12" fmla="*/ 13188 w 791307"/>
                  <a:gd name="T13" fmla="*/ 268166 h 338504"/>
                  <a:gd name="T14" fmla="*/ 17584 w 791307"/>
                  <a:gd name="T15" fmla="*/ 232996 h 338504"/>
                  <a:gd name="T16" fmla="*/ 61546 w 791307"/>
                  <a:gd name="T17" fmla="*/ 219808 h 338504"/>
                  <a:gd name="T18" fmla="*/ 92319 w 791307"/>
                  <a:gd name="T19" fmla="*/ 215412 h 338504"/>
                  <a:gd name="T20" fmla="*/ 123092 w 791307"/>
                  <a:gd name="T21" fmla="*/ 206619 h 338504"/>
                  <a:gd name="T22" fmla="*/ 140677 w 791307"/>
                  <a:gd name="T23" fmla="*/ 202223 h 338504"/>
                  <a:gd name="T24" fmla="*/ 131884 w 791307"/>
                  <a:gd name="T25" fmla="*/ 175846 h 338504"/>
                  <a:gd name="T26" fmla="*/ 140677 w 791307"/>
                  <a:gd name="T27" fmla="*/ 118696 h 338504"/>
                  <a:gd name="T28" fmla="*/ 153865 w 791307"/>
                  <a:gd name="T29" fmla="*/ 74735 h 338504"/>
                  <a:gd name="T30" fmla="*/ 158261 w 791307"/>
                  <a:gd name="T31" fmla="*/ 57150 h 338504"/>
                  <a:gd name="T32" fmla="*/ 167054 w 791307"/>
                  <a:gd name="T33" fmla="*/ 48358 h 338504"/>
                  <a:gd name="T34" fmla="*/ 175846 w 791307"/>
                  <a:gd name="T35" fmla="*/ 35169 h 338504"/>
                  <a:gd name="T36" fmla="*/ 202223 w 791307"/>
                  <a:gd name="T37" fmla="*/ 21981 h 338504"/>
                  <a:gd name="T38" fmla="*/ 232996 w 791307"/>
                  <a:gd name="T39" fmla="*/ 4396 h 338504"/>
                  <a:gd name="T40" fmla="*/ 259373 w 791307"/>
                  <a:gd name="T41" fmla="*/ 0 h 338504"/>
                  <a:gd name="T42" fmla="*/ 417634 w 791307"/>
                  <a:gd name="T43" fmla="*/ 4396 h 338504"/>
                  <a:gd name="T44" fmla="*/ 430823 w 791307"/>
                  <a:gd name="T45" fmla="*/ 8792 h 338504"/>
                  <a:gd name="T46" fmla="*/ 444011 w 791307"/>
                  <a:gd name="T47" fmla="*/ 17585 h 338504"/>
                  <a:gd name="T48" fmla="*/ 483577 w 791307"/>
                  <a:gd name="T49" fmla="*/ 30773 h 338504"/>
                  <a:gd name="T50" fmla="*/ 509954 w 791307"/>
                  <a:gd name="T51" fmla="*/ 39566 h 338504"/>
                  <a:gd name="T52" fmla="*/ 545123 w 791307"/>
                  <a:gd name="T53" fmla="*/ 48358 h 338504"/>
                  <a:gd name="T54" fmla="*/ 580292 w 791307"/>
                  <a:gd name="T55" fmla="*/ 61546 h 338504"/>
                  <a:gd name="T56" fmla="*/ 606669 w 791307"/>
                  <a:gd name="T57" fmla="*/ 70339 h 338504"/>
                  <a:gd name="T58" fmla="*/ 619857 w 791307"/>
                  <a:gd name="T59" fmla="*/ 79131 h 338504"/>
                  <a:gd name="T60" fmla="*/ 650630 w 791307"/>
                  <a:gd name="T61" fmla="*/ 83527 h 338504"/>
                  <a:gd name="T62" fmla="*/ 672611 w 791307"/>
                  <a:gd name="T63" fmla="*/ 87923 h 338504"/>
                  <a:gd name="T64" fmla="*/ 698988 w 791307"/>
                  <a:gd name="T65" fmla="*/ 101112 h 338504"/>
                  <a:gd name="T66" fmla="*/ 712177 w 791307"/>
                  <a:gd name="T67" fmla="*/ 109904 h 338504"/>
                  <a:gd name="T68" fmla="*/ 725365 w 791307"/>
                  <a:gd name="T69" fmla="*/ 114300 h 338504"/>
                  <a:gd name="T70" fmla="*/ 742950 w 791307"/>
                  <a:gd name="T71" fmla="*/ 127489 h 338504"/>
                  <a:gd name="T72" fmla="*/ 756138 w 791307"/>
                  <a:gd name="T73" fmla="*/ 131885 h 338504"/>
                  <a:gd name="T74" fmla="*/ 791307 w 791307"/>
                  <a:gd name="T75" fmla="*/ 153866 h 338504"/>
                  <a:gd name="T76" fmla="*/ 786911 w 791307"/>
                  <a:gd name="T77" fmla="*/ 167054 h 338504"/>
                  <a:gd name="T78" fmla="*/ 773723 w 791307"/>
                  <a:gd name="T79" fmla="*/ 171450 h 338504"/>
                  <a:gd name="T80" fmla="*/ 756138 w 791307"/>
                  <a:gd name="T81" fmla="*/ 180242 h 338504"/>
                  <a:gd name="T82" fmla="*/ 734157 w 791307"/>
                  <a:gd name="T83" fmla="*/ 202223 h 338504"/>
                  <a:gd name="T84" fmla="*/ 725365 w 791307"/>
                  <a:gd name="T85" fmla="*/ 211016 h 338504"/>
                  <a:gd name="T86" fmla="*/ 720969 w 791307"/>
                  <a:gd name="T87" fmla="*/ 259373 h 338504"/>
                  <a:gd name="T88" fmla="*/ 716573 w 791307"/>
                  <a:gd name="T89" fmla="*/ 272562 h 338504"/>
                  <a:gd name="T90" fmla="*/ 703384 w 791307"/>
                  <a:gd name="T91" fmla="*/ 276958 h 338504"/>
                  <a:gd name="T92" fmla="*/ 589084 w 791307"/>
                  <a:gd name="T93" fmla="*/ 281354 h 338504"/>
                  <a:gd name="T94" fmla="*/ 558311 w 791307"/>
                  <a:gd name="T95" fmla="*/ 290146 h 338504"/>
                  <a:gd name="T96" fmla="*/ 514350 w 791307"/>
                  <a:gd name="T97" fmla="*/ 298939 h 338504"/>
                  <a:gd name="T98" fmla="*/ 479180 w 791307"/>
                  <a:gd name="T99" fmla="*/ 307731 h 338504"/>
                  <a:gd name="T100" fmla="*/ 461596 w 791307"/>
                  <a:gd name="T101" fmla="*/ 312127 h 338504"/>
                  <a:gd name="T102" fmla="*/ 435219 w 791307"/>
                  <a:gd name="T103" fmla="*/ 316523 h 338504"/>
                  <a:gd name="T104" fmla="*/ 325315 w 791307"/>
                  <a:gd name="T105" fmla="*/ 312127 h 338504"/>
                  <a:gd name="T106" fmla="*/ 316523 w 791307"/>
                  <a:gd name="T107" fmla="*/ 285750 h 338504"/>
                  <a:gd name="T108" fmla="*/ 290146 w 791307"/>
                  <a:gd name="T109" fmla="*/ 268166 h 338504"/>
                  <a:gd name="T110" fmla="*/ 215411 w 791307"/>
                  <a:gd name="T111" fmla="*/ 272562 h 338504"/>
                  <a:gd name="T112" fmla="*/ 193430 w 791307"/>
                  <a:gd name="T113" fmla="*/ 312127 h 338504"/>
                  <a:gd name="T114" fmla="*/ 189034 w 791307"/>
                  <a:gd name="T115" fmla="*/ 325316 h 338504"/>
                  <a:gd name="T116" fmla="*/ 101111 w 791307"/>
                  <a:gd name="T117" fmla="*/ 329712 h 3385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91307" h="338504">
                    <a:moveTo>
                      <a:pt x="101111" y="329712"/>
                    </a:moveTo>
                    <a:cubicBezTo>
                      <a:pt x="79130" y="331177"/>
                      <a:pt x="71776" y="332387"/>
                      <a:pt x="57150" y="334108"/>
                    </a:cubicBezTo>
                    <a:cubicBezTo>
                      <a:pt x="46859" y="335319"/>
                      <a:pt x="36739" y="338504"/>
                      <a:pt x="26377" y="338504"/>
                    </a:cubicBezTo>
                    <a:cubicBezTo>
                      <a:pt x="20335" y="338504"/>
                      <a:pt x="14654" y="335573"/>
                      <a:pt x="8792" y="334108"/>
                    </a:cubicBezTo>
                    <a:cubicBezTo>
                      <a:pt x="6719" y="327890"/>
                      <a:pt x="0" y="308854"/>
                      <a:pt x="0" y="303335"/>
                    </a:cubicBezTo>
                    <a:cubicBezTo>
                      <a:pt x="0" y="295863"/>
                      <a:pt x="1772" y="288350"/>
                      <a:pt x="4396" y="281354"/>
                    </a:cubicBezTo>
                    <a:cubicBezTo>
                      <a:pt x="6251" y="276407"/>
                      <a:pt x="10257" y="272562"/>
                      <a:pt x="13188" y="268166"/>
                    </a:cubicBezTo>
                    <a:cubicBezTo>
                      <a:pt x="14653" y="256443"/>
                      <a:pt x="14189" y="244312"/>
                      <a:pt x="17584" y="232996"/>
                    </a:cubicBezTo>
                    <a:cubicBezTo>
                      <a:pt x="22264" y="217398"/>
                      <a:pt x="57802" y="220307"/>
                      <a:pt x="61546" y="219808"/>
                    </a:cubicBezTo>
                    <a:cubicBezTo>
                      <a:pt x="71817" y="218439"/>
                      <a:pt x="82124" y="217266"/>
                      <a:pt x="92319" y="215412"/>
                    </a:cubicBezTo>
                    <a:cubicBezTo>
                      <a:pt x="111231" y="211974"/>
                      <a:pt x="106602" y="211331"/>
                      <a:pt x="123092" y="206619"/>
                    </a:cubicBezTo>
                    <a:cubicBezTo>
                      <a:pt x="128902" y="204959"/>
                      <a:pt x="134815" y="203688"/>
                      <a:pt x="140677" y="202223"/>
                    </a:cubicBezTo>
                    <a:cubicBezTo>
                      <a:pt x="137746" y="193431"/>
                      <a:pt x="130962" y="185068"/>
                      <a:pt x="131884" y="175846"/>
                    </a:cubicBezTo>
                    <a:cubicBezTo>
                      <a:pt x="136741" y="127274"/>
                      <a:pt x="131622" y="145856"/>
                      <a:pt x="140677" y="118696"/>
                    </a:cubicBezTo>
                    <a:cubicBezTo>
                      <a:pt x="150913" y="47045"/>
                      <a:pt x="136729" y="114721"/>
                      <a:pt x="153865" y="74735"/>
                    </a:cubicBezTo>
                    <a:cubicBezTo>
                      <a:pt x="156245" y="69181"/>
                      <a:pt x="155559" y="62554"/>
                      <a:pt x="158261" y="57150"/>
                    </a:cubicBezTo>
                    <a:cubicBezTo>
                      <a:pt x="160115" y="53443"/>
                      <a:pt x="164465" y="51595"/>
                      <a:pt x="167054" y="48358"/>
                    </a:cubicBezTo>
                    <a:cubicBezTo>
                      <a:pt x="170355" y="44232"/>
                      <a:pt x="172110" y="38905"/>
                      <a:pt x="175846" y="35169"/>
                    </a:cubicBezTo>
                    <a:cubicBezTo>
                      <a:pt x="184368" y="26647"/>
                      <a:pt x="191497" y="25556"/>
                      <a:pt x="202223" y="21981"/>
                    </a:cubicBezTo>
                    <a:cubicBezTo>
                      <a:pt x="211052" y="16095"/>
                      <a:pt x="222856" y="7438"/>
                      <a:pt x="232996" y="4396"/>
                    </a:cubicBezTo>
                    <a:cubicBezTo>
                      <a:pt x="241534" y="1835"/>
                      <a:pt x="250581" y="1465"/>
                      <a:pt x="259373" y="0"/>
                    </a:cubicBezTo>
                    <a:cubicBezTo>
                      <a:pt x="312127" y="1465"/>
                      <a:pt x="364929" y="1693"/>
                      <a:pt x="417634" y="4396"/>
                    </a:cubicBezTo>
                    <a:cubicBezTo>
                      <a:pt x="422262" y="4633"/>
                      <a:pt x="426678" y="6720"/>
                      <a:pt x="430823" y="8792"/>
                    </a:cubicBezTo>
                    <a:cubicBezTo>
                      <a:pt x="435549" y="11155"/>
                      <a:pt x="439424" y="14964"/>
                      <a:pt x="444011" y="17585"/>
                    </a:cubicBezTo>
                    <a:cubicBezTo>
                      <a:pt x="468540" y="31602"/>
                      <a:pt x="454872" y="22944"/>
                      <a:pt x="483577" y="30773"/>
                    </a:cubicBezTo>
                    <a:cubicBezTo>
                      <a:pt x="492518" y="33212"/>
                      <a:pt x="500963" y="37318"/>
                      <a:pt x="509954" y="39566"/>
                    </a:cubicBezTo>
                    <a:lnTo>
                      <a:pt x="545123" y="48358"/>
                    </a:lnTo>
                    <a:cubicBezTo>
                      <a:pt x="568075" y="63659"/>
                      <a:pt x="548114" y="52770"/>
                      <a:pt x="580292" y="61546"/>
                    </a:cubicBezTo>
                    <a:cubicBezTo>
                      <a:pt x="589233" y="63985"/>
                      <a:pt x="598958" y="65198"/>
                      <a:pt x="606669" y="70339"/>
                    </a:cubicBezTo>
                    <a:cubicBezTo>
                      <a:pt x="611065" y="73270"/>
                      <a:pt x="614796" y="77613"/>
                      <a:pt x="619857" y="79131"/>
                    </a:cubicBezTo>
                    <a:cubicBezTo>
                      <a:pt x="629782" y="82108"/>
                      <a:pt x="640409" y="81824"/>
                      <a:pt x="650630" y="83527"/>
                    </a:cubicBezTo>
                    <a:cubicBezTo>
                      <a:pt x="658000" y="84755"/>
                      <a:pt x="665284" y="86458"/>
                      <a:pt x="672611" y="87923"/>
                    </a:cubicBezTo>
                    <a:cubicBezTo>
                      <a:pt x="690308" y="105620"/>
                      <a:pt x="670632" y="88960"/>
                      <a:pt x="698988" y="101112"/>
                    </a:cubicBezTo>
                    <a:cubicBezTo>
                      <a:pt x="703844" y="103193"/>
                      <a:pt x="707451" y="107541"/>
                      <a:pt x="712177" y="109904"/>
                    </a:cubicBezTo>
                    <a:cubicBezTo>
                      <a:pt x="716322" y="111976"/>
                      <a:pt x="720969" y="112835"/>
                      <a:pt x="725365" y="114300"/>
                    </a:cubicBezTo>
                    <a:cubicBezTo>
                      <a:pt x="731227" y="118696"/>
                      <a:pt x="736588" y="123854"/>
                      <a:pt x="742950" y="127489"/>
                    </a:cubicBezTo>
                    <a:cubicBezTo>
                      <a:pt x="746973" y="129788"/>
                      <a:pt x="752367" y="129192"/>
                      <a:pt x="756138" y="131885"/>
                    </a:cubicBezTo>
                    <a:cubicBezTo>
                      <a:pt x="791447" y="157105"/>
                      <a:pt x="755877" y="145006"/>
                      <a:pt x="791307" y="153866"/>
                    </a:cubicBezTo>
                    <a:cubicBezTo>
                      <a:pt x="789842" y="158262"/>
                      <a:pt x="790188" y="163777"/>
                      <a:pt x="786911" y="167054"/>
                    </a:cubicBezTo>
                    <a:cubicBezTo>
                      <a:pt x="783634" y="170331"/>
                      <a:pt x="777982" y="169625"/>
                      <a:pt x="773723" y="171450"/>
                    </a:cubicBezTo>
                    <a:cubicBezTo>
                      <a:pt x="767699" y="174031"/>
                      <a:pt x="762000" y="177311"/>
                      <a:pt x="756138" y="180242"/>
                    </a:cubicBezTo>
                    <a:lnTo>
                      <a:pt x="734157" y="202223"/>
                    </a:lnTo>
                    <a:lnTo>
                      <a:pt x="725365" y="211016"/>
                    </a:lnTo>
                    <a:cubicBezTo>
                      <a:pt x="714210" y="244481"/>
                      <a:pt x="714756" y="228304"/>
                      <a:pt x="720969" y="259373"/>
                    </a:cubicBezTo>
                    <a:cubicBezTo>
                      <a:pt x="719504" y="263769"/>
                      <a:pt x="719850" y="269285"/>
                      <a:pt x="716573" y="272562"/>
                    </a:cubicBezTo>
                    <a:cubicBezTo>
                      <a:pt x="713296" y="275839"/>
                      <a:pt x="708007" y="276639"/>
                      <a:pt x="703384" y="276958"/>
                    </a:cubicBezTo>
                    <a:cubicBezTo>
                      <a:pt x="665346" y="279581"/>
                      <a:pt x="627184" y="279889"/>
                      <a:pt x="589084" y="281354"/>
                    </a:cubicBezTo>
                    <a:cubicBezTo>
                      <a:pt x="575241" y="285968"/>
                      <a:pt x="573771" y="286833"/>
                      <a:pt x="558311" y="290146"/>
                    </a:cubicBezTo>
                    <a:cubicBezTo>
                      <a:pt x="543699" y="293277"/>
                      <a:pt x="528848" y="295315"/>
                      <a:pt x="514350" y="298939"/>
                    </a:cubicBezTo>
                    <a:lnTo>
                      <a:pt x="479180" y="307731"/>
                    </a:lnTo>
                    <a:cubicBezTo>
                      <a:pt x="473319" y="309196"/>
                      <a:pt x="467556" y="311134"/>
                      <a:pt x="461596" y="312127"/>
                    </a:cubicBezTo>
                    <a:lnTo>
                      <a:pt x="435219" y="316523"/>
                    </a:lnTo>
                    <a:cubicBezTo>
                      <a:pt x="398584" y="315058"/>
                      <a:pt x="360806" y="321328"/>
                      <a:pt x="325315" y="312127"/>
                    </a:cubicBezTo>
                    <a:cubicBezTo>
                      <a:pt x="316344" y="309801"/>
                      <a:pt x="321024" y="293852"/>
                      <a:pt x="316523" y="285750"/>
                    </a:cubicBezTo>
                    <a:cubicBezTo>
                      <a:pt x="309039" y="272280"/>
                      <a:pt x="302538" y="272297"/>
                      <a:pt x="290146" y="268166"/>
                    </a:cubicBezTo>
                    <a:cubicBezTo>
                      <a:pt x="265234" y="269631"/>
                      <a:pt x="239881" y="267668"/>
                      <a:pt x="215411" y="272562"/>
                    </a:cubicBezTo>
                    <a:cubicBezTo>
                      <a:pt x="201311" y="275382"/>
                      <a:pt x="195780" y="305078"/>
                      <a:pt x="193430" y="312127"/>
                    </a:cubicBezTo>
                    <a:cubicBezTo>
                      <a:pt x="191965" y="316523"/>
                      <a:pt x="193578" y="324407"/>
                      <a:pt x="189034" y="325316"/>
                    </a:cubicBezTo>
                    <a:cubicBezTo>
                      <a:pt x="158432" y="331436"/>
                      <a:pt x="123092" y="328247"/>
                      <a:pt x="101111" y="3297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98357" name="フリーフォーム 36"/>
              <p:cNvSpPr>
                <a:spLocks/>
              </p:cNvSpPr>
              <p:nvPr/>
            </p:nvSpPr>
            <p:spPr bwMode="auto">
              <a:xfrm>
                <a:off x="5766360" y="1983545"/>
                <a:ext cx="573480" cy="286280"/>
              </a:xfrm>
              <a:custGeom>
                <a:avLst/>
                <a:gdLst>
                  <a:gd name="T0" fmla="*/ 85800 w 573480"/>
                  <a:gd name="T1" fmla="*/ 79717 h 286280"/>
                  <a:gd name="T2" fmla="*/ 76422 w 573480"/>
                  <a:gd name="T3" fmla="*/ 121920 h 286280"/>
                  <a:gd name="T4" fmla="*/ 67043 w 573480"/>
                  <a:gd name="T5" fmla="*/ 135987 h 286280"/>
                  <a:gd name="T6" fmla="*/ 48286 w 573480"/>
                  <a:gd name="T7" fmla="*/ 140677 h 286280"/>
                  <a:gd name="T8" fmla="*/ 34218 w 573480"/>
                  <a:gd name="T9" fmla="*/ 154744 h 286280"/>
                  <a:gd name="T10" fmla="*/ 6083 w 573480"/>
                  <a:gd name="T11" fmla="*/ 178190 h 286280"/>
                  <a:gd name="T12" fmla="*/ 6083 w 573480"/>
                  <a:gd name="T13" fmla="*/ 248529 h 286280"/>
                  <a:gd name="T14" fmla="*/ 20151 w 573480"/>
                  <a:gd name="T15" fmla="*/ 253218 h 286280"/>
                  <a:gd name="T16" fmla="*/ 34218 w 573480"/>
                  <a:gd name="T17" fmla="*/ 262597 h 286280"/>
                  <a:gd name="T18" fmla="*/ 43597 w 573480"/>
                  <a:gd name="T19" fmla="*/ 271975 h 286280"/>
                  <a:gd name="T20" fmla="*/ 67043 w 573480"/>
                  <a:gd name="T21" fmla="*/ 276664 h 286280"/>
                  <a:gd name="T22" fmla="*/ 76422 w 573480"/>
                  <a:gd name="T23" fmla="*/ 286043 h 286280"/>
                  <a:gd name="T24" fmla="*/ 113935 w 573480"/>
                  <a:gd name="T25" fmla="*/ 276664 h 286280"/>
                  <a:gd name="T26" fmla="*/ 142071 w 573480"/>
                  <a:gd name="T27" fmla="*/ 271975 h 286280"/>
                  <a:gd name="T28" fmla="*/ 156138 w 573480"/>
                  <a:gd name="T29" fmla="*/ 262597 h 286280"/>
                  <a:gd name="T30" fmla="*/ 160828 w 573480"/>
                  <a:gd name="T31" fmla="*/ 248529 h 286280"/>
                  <a:gd name="T32" fmla="*/ 184274 w 573480"/>
                  <a:gd name="T33" fmla="*/ 229772 h 286280"/>
                  <a:gd name="T34" fmla="*/ 207720 w 573480"/>
                  <a:gd name="T35" fmla="*/ 225083 h 286280"/>
                  <a:gd name="T36" fmla="*/ 245234 w 573480"/>
                  <a:gd name="T37" fmla="*/ 211015 h 286280"/>
                  <a:gd name="T38" fmla="*/ 385911 w 573480"/>
                  <a:gd name="T39" fmla="*/ 225083 h 286280"/>
                  <a:gd name="T40" fmla="*/ 399978 w 573480"/>
                  <a:gd name="T41" fmla="*/ 248529 h 286280"/>
                  <a:gd name="T42" fmla="*/ 409357 w 573480"/>
                  <a:gd name="T43" fmla="*/ 271975 h 286280"/>
                  <a:gd name="T44" fmla="*/ 493763 w 573480"/>
                  <a:gd name="T45" fmla="*/ 267286 h 286280"/>
                  <a:gd name="T46" fmla="*/ 559412 w 573480"/>
                  <a:gd name="T47" fmla="*/ 257907 h 286280"/>
                  <a:gd name="T48" fmla="*/ 559412 w 573480"/>
                  <a:gd name="T49" fmla="*/ 229772 h 286280"/>
                  <a:gd name="T50" fmla="*/ 568791 w 573480"/>
                  <a:gd name="T51" fmla="*/ 159433 h 286280"/>
                  <a:gd name="T52" fmla="*/ 573480 w 573480"/>
                  <a:gd name="T53" fmla="*/ 145366 h 286280"/>
                  <a:gd name="T54" fmla="*/ 554723 w 573480"/>
                  <a:gd name="T55" fmla="*/ 103163 h 286280"/>
                  <a:gd name="T56" fmla="*/ 531277 w 573480"/>
                  <a:gd name="T57" fmla="*/ 89095 h 286280"/>
                  <a:gd name="T58" fmla="*/ 489074 w 573480"/>
                  <a:gd name="T59" fmla="*/ 75027 h 286280"/>
                  <a:gd name="T60" fmla="*/ 479695 w 573480"/>
                  <a:gd name="T61" fmla="*/ 60960 h 286280"/>
                  <a:gd name="T62" fmla="*/ 442182 w 573480"/>
                  <a:gd name="T63" fmla="*/ 56270 h 286280"/>
                  <a:gd name="T64" fmla="*/ 418735 w 573480"/>
                  <a:gd name="T65" fmla="*/ 46892 h 286280"/>
                  <a:gd name="T66" fmla="*/ 409357 w 573480"/>
                  <a:gd name="T67" fmla="*/ 28135 h 286280"/>
                  <a:gd name="T68" fmla="*/ 381222 w 573480"/>
                  <a:gd name="T69" fmla="*/ 14067 h 286280"/>
                  <a:gd name="T70" fmla="*/ 329640 w 573480"/>
                  <a:gd name="T71" fmla="*/ 0 h 286280"/>
                  <a:gd name="T72" fmla="*/ 207720 w 573480"/>
                  <a:gd name="T73" fmla="*/ 4689 h 286280"/>
                  <a:gd name="T74" fmla="*/ 193652 w 573480"/>
                  <a:gd name="T75" fmla="*/ 9378 h 286280"/>
                  <a:gd name="T76" fmla="*/ 184274 w 573480"/>
                  <a:gd name="T77" fmla="*/ 23446 h 286280"/>
                  <a:gd name="T78" fmla="*/ 132692 w 573480"/>
                  <a:gd name="T79" fmla="*/ 42203 h 286280"/>
                  <a:gd name="T80" fmla="*/ 118625 w 573480"/>
                  <a:gd name="T81" fmla="*/ 46892 h 286280"/>
                  <a:gd name="T82" fmla="*/ 85800 w 573480"/>
                  <a:gd name="T83" fmla="*/ 79717 h 286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480" h="286280">
                    <a:moveTo>
                      <a:pt x="85800" y="79717"/>
                    </a:moveTo>
                    <a:cubicBezTo>
                      <a:pt x="84000" y="90519"/>
                      <a:pt x="82193" y="110378"/>
                      <a:pt x="76422" y="121920"/>
                    </a:cubicBezTo>
                    <a:cubicBezTo>
                      <a:pt x="73902" y="126961"/>
                      <a:pt x="71732" y="132861"/>
                      <a:pt x="67043" y="135987"/>
                    </a:cubicBezTo>
                    <a:cubicBezTo>
                      <a:pt x="61681" y="139562"/>
                      <a:pt x="54538" y="139114"/>
                      <a:pt x="48286" y="140677"/>
                    </a:cubicBezTo>
                    <a:cubicBezTo>
                      <a:pt x="43597" y="145366"/>
                      <a:pt x="39253" y="150428"/>
                      <a:pt x="34218" y="154744"/>
                    </a:cubicBezTo>
                    <a:cubicBezTo>
                      <a:pt x="-4800" y="188188"/>
                      <a:pt x="30450" y="153826"/>
                      <a:pt x="6083" y="178190"/>
                    </a:cubicBezTo>
                    <a:cubicBezTo>
                      <a:pt x="916" y="204029"/>
                      <a:pt x="-4527" y="219351"/>
                      <a:pt x="6083" y="248529"/>
                    </a:cubicBezTo>
                    <a:cubicBezTo>
                      <a:pt x="7772" y="253174"/>
                      <a:pt x="15462" y="251655"/>
                      <a:pt x="20151" y="253218"/>
                    </a:cubicBezTo>
                    <a:cubicBezTo>
                      <a:pt x="24840" y="256344"/>
                      <a:pt x="29817" y="259076"/>
                      <a:pt x="34218" y="262597"/>
                    </a:cubicBezTo>
                    <a:cubicBezTo>
                      <a:pt x="37670" y="265359"/>
                      <a:pt x="39533" y="270234"/>
                      <a:pt x="43597" y="271975"/>
                    </a:cubicBezTo>
                    <a:cubicBezTo>
                      <a:pt x="50923" y="275114"/>
                      <a:pt x="59228" y="275101"/>
                      <a:pt x="67043" y="276664"/>
                    </a:cubicBezTo>
                    <a:cubicBezTo>
                      <a:pt x="70169" y="279790"/>
                      <a:pt x="72045" y="285418"/>
                      <a:pt x="76422" y="286043"/>
                    </a:cubicBezTo>
                    <a:cubicBezTo>
                      <a:pt x="88757" y="287805"/>
                      <a:pt x="102203" y="279271"/>
                      <a:pt x="113935" y="276664"/>
                    </a:cubicBezTo>
                    <a:cubicBezTo>
                      <a:pt x="123217" y="274602"/>
                      <a:pt x="132692" y="273538"/>
                      <a:pt x="142071" y="271975"/>
                    </a:cubicBezTo>
                    <a:cubicBezTo>
                      <a:pt x="146760" y="268849"/>
                      <a:pt x="152618" y="266998"/>
                      <a:pt x="156138" y="262597"/>
                    </a:cubicBezTo>
                    <a:cubicBezTo>
                      <a:pt x="159226" y="258737"/>
                      <a:pt x="158285" y="252768"/>
                      <a:pt x="160828" y="248529"/>
                    </a:cubicBezTo>
                    <a:cubicBezTo>
                      <a:pt x="164152" y="242989"/>
                      <a:pt x="179325" y="231628"/>
                      <a:pt x="184274" y="229772"/>
                    </a:cubicBezTo>
                    <a:cubicBezTo>
                      <a:pt x="191737" y="226974"/>
                      <a:pt x="199988" y="227016"/>
                      <a:pt x="207720" y="225083"/>
                    </a:cubicBezTo>
                    <a:cubicBezTo>
                      <a:pt x="217514" y="222634"/>
                      <a:pt x="238074" y="213879"/>
                      <a:pt x="245234" y="211015"/>
                    </a:cubicBezTo>
                    <a:cubicBezTo>
                      <a:pt x="263775" y="211677"/>
                      <a:pt x="357395" y="185160"/>
                      <a:pt x="385911" y="225083"/>
                    </a:cubicBezTo>
                    <a:cubicBezTo>
                      <a:pt x="391208" y="232499"/>
                      <a:pt x="395902" y="240377"/>
                      <a:pt x="399978" y="248529"/>
                    </a:cubicBezTo>
                    <a:cubicBezTo>
                      <a:pt x="403742" y="256058"/>
                      <a:pt x="406231" y="264160"/>
                      <a:pt x="409357" y="271975"/>
                    </a:cubicBezTo>
                    <a:lnTo>
                      <a:pt x="493763" y="267286"/>
                    </a:lnTo>
                    <a:cubicBezTo>
                      <a:pt x="545579" y="263713"/>
                      <a:pt x="530309" y="267610"/>
                      <a:pt x="559412" y="257907"/>
                    </a:cubicBezTo>
                    <a:cubicBezTo>
                      <a:pt x="571918" y="220396"/>
                      <a:pt x="559412" y="267285"/>
                      <a:pt x="559412" y="229772"/>
                    </a:cubicBezTo>
                    <a:cubicBezTo>
                      <a:pt x="559412" y="202122"/>
                      <a:pt x="561883" y="183610"/>
                      <a:pt x="568791" y="159433"/>
                    </a:cubicBezTo>
                    <a:cubicBezTo>
                      <a:pt x="570149" y="154681"/>
                      <a:pt x="571917" y="150055"/>
                      <a:pt x="573480" y="145366"/>
                    </a:cubicBezTo>
                    <a:cubicBezTo>
                      <a:pt x="569416" y="135207"/>
                      <a:pt x="561297" y="113024"/>
                      <a:pt x="554723" y="103163"/>
                    </a:cubicBezTo>
                    <a:cubicBezTo>
                      <a:pt x="545563" y="89423"/>
                      <a:pt x="545388" y="96150"/>
                      <a:pt x="531277" y="89095"/>
                    </a:cubicBezTo>
                    <a:cubicBezTo>
                      <a:pt x="498307" y="72611"/>
                      <a:pt x="541310" y="83735"/>
                      <a:pt x="489074" y="75027"/>
                    </a:cubicBezTo>
                    <a:cubicBezTo>
                      <a:pt x="485948" y="70338"/>
                      <a:pt x="484928" y="63053"/>
                      <a:pt x="479695" y="60960"/>
                    </a:cubicBezTo>
                    <a:cubicBezTo>
                      <a:pt x="467995" y="56280"/>
                      <a:pt x="454461" y="59104"/>
                      <a:pt x="442182" y="56270"/>
                    </a:cubicBezTo>
                    <a:cubicBezTo>
                      <a:pt x="433980" y="54377"/>
                      <a:pt x="426551" y="50018"/>
                      <a:pt x="418735" y="46892"/>
                    </a:cubicBezTo>
                    <a:cubicBezTo>
                      <a:pt x="415609" y="40640"/>
                      <a:pt x="413832" y="33505"/>
                      <a:pt x="409357" y="28135"/>
                    </a:cubicBezTo>
                    <a:cubicBezTo>
                      <a:pt x="403082" y="20606"/>
                      <a:pt x="390193" y="16514"/>
                      <a:pt x="381222" y="14067"/>
                    </a:cubicBezTo>
                    <a:cubicBezTo>
                      <a:pt x="323023" y="-1806"/>
                      <a:pt x="362030" y="10796"/>
                      <a:pt x="329640" y="0"/>
                    </a:cubicBezTo>
                    <a:cubicBezTo>
                      <a:pt x="289000" y="1563"/>
                      <a:pt x="248294" y="1891"/>
                      <a:pt x="207720" y="4689"/>
                    </a:cubicBezTo>
                    <a:cubicBezTo>
                      <a:pt x="202789" y="5029"/>
                      <a:pt x="197512" y="6290"/>
                      <a:pt x="193652" y="9378"/>
                    </a:cubicBezTo>
                    <a:cubicBezTo>
                      <a:pt x="189251" y="12899"/>
                      <a:pt x="188860" y="20170"/>
                      <a:pt x="184274" y="23446"/>
                    </a:cubicBezTo>
                    <a:cubicBezTo>
                      <a:pt x="178567" y="27522"/>
                      <a:pt x="137198" y="40701"/>
                      <a:pt x="132692" y="42203"/>
                    </a:cubicBezTo>
                    <a:lnTo>
                      <a:pt x="118625" y="46892"/>
                    </a:lnTo>
                    <a:lnTo>
                      <a:pt x="85800" y="7971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pic>
            <p:nvPicPr>
              <p:cNvPr id="98358" name="図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009" y="698374"/>
                <a:ext cx="1512605" cy="207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5448300" y="3008313"/>
            <a:ext cx="903288" cy="1230312"/>
            <a:chOff x="6292674" y="3342333"/>
            <a:chExt cx="902286" cy="1231499"/>
          </a:xfrm>
        </p:grpSpPr>
        <p:sp>
          <p:nvSpPr>
            <p:cNvPr id="98352" name="フリーフォーム 5"/>
            <p:cNvSpPr>
              <a:spLocks/>
            </p:cNvSpPr>
            <p:nvPr/>
          </p:nvSpPr>
          <p:spPr bwMode="auto">
            <a:xfrm>
              <a:off x="6418310" y="3831595"/>
              <a:ext cx="593266" cy="538641"/>
            </a:xfrm>
            <a:custGeom>
              <a:avLst/>
              <a:gdLst>
                <a:gd name="T0" fmla="*/ 26914 w 593266"/>
                <a:gd name="T1" fmla="*/ 151783 h 538641"/>
                <a:gd name="T2" fmla="*/ 4702 w 593266"/>
                <a:gd name="T3" fmla="*/ 199909 h 538641"/>
                <a:gd name="T4" fmla="*/ 45424 w 593266"/>
                <a:gd name="T5" fmla="*/ 222122 h 538641"/>
                <a:gd name="T6" fmla="*/ 78743 w 593266"/>
                <a:gd name="T7" fmla="*/ 229526 h 538641"/>
                <a:gd name="T8" fmla="*/ 108359 w 593266"/>
                <a:gd name="T9" fmla="*/ 240632 h 538641"/>
                <a:gd name="T10" fmla="*/ 167591 w 593266"/>
                <a:gd name="T11" fmla="*/ 270248 h 538641"/>
                <a:gd name="T12" fmla="*/ 215718 w 593266"/>
                <a:gd name="T13" fmla="*/ 288758 h 538641"/>
                <a:gd name="T14" fmla="*/ 249036 w 593266"/>
                <a:gd name="T15" fmla="*/ 340586 h 538641"/>
                <a:gd name="T16" fmla="*/ 267546 w 593266"/>
                <a:gd name="T17" fmla="*/ 359096 h 538641"/>
                <a:gd name="T18" fmla="*/ 278652 w 593266"/>
                <a:gd name="T19" fmla="*/ 377607 h 538641"/>
                <a:gd name="T20" fmla="*/ 271248 w 593266"/>
                <a:gd name="T21" fmla="*/ 459051 h 538641"/>
                <a:gd name="T22" fmla="*/ 260142 w 593266"/>
                <a:gd name="T23" fmla="*/ 529390 h 538641"/>
                <a:gd name="T24" fmla="*/ 356394 w 593266"/>
                <a:gd name="T25" fmla="*/ 529390 h 538641"/>
                <a:gd name="T26" fmla="*/ 367501 w 593266"/>
                <a:gd name="T27" fmla="*/ 436839 h 538641"/>
                <a:gd name="T28" fmla="*/ 397117 w 593266"/>
                <a:gd name="T29" fmla="*/ 455349 h 538641"/>
                <a:gd name="T30" fmla="*/ 437839 w 593266"/>
                <a:gd name="T31" fmla="*/ 510879 h 538641"/>
                <a:gd name="T32" fmla="*/ 489667 w 593266"/>
                <a:gd name="T33" fmla="*/ 518284 h 538641"/>
                <a:gd name="T34" fmla="*/ 541496 w 593266"/>
                <a:gd name="T35" fmla="*/ 492369 h 538641"/>
                <a:gd name="T36" fmla="*/ 522986 w 593266"/>
                <a:gd name="T37" fmla="*/ 436839 h 538641"/>
                <a:gd name="T38" fmla="*/ 534092 w 593266"/>
                <a:gd name="T39" fmla="*/ 333182 h 538641"/>
                <a:gd name="T40" fmla="*/ 556304 w 593266"/>
                <a:gd name="T41" fmla="*/ 281354 h 538641"/>
                <a:gd name="T42" fmla="*/ 571112 w 593266"/>
                <a:gd name="T43" fmla="*/ 236930 h 538641"/>
                <a:gd name="T44" fmla="*/ 563708 w 593266"/>
                <a:gd name="T45" fmla="*/ 218420 h 538641"/>
                <a:gd name="T46" fmla="*/ 574814 w 593266"/>
                <a:gd name="T47" fmla="*/ 188803 h 538641"/>
                <a:gd name="T48" fmla="*/ 585920 w 593266"/>
                <a:gd name="T49" fmla="*/ 77743 h 538641"/>
                <a:gd name="T50" fmla="*/ 560006 w 593266"/>
                <a:gd name="T51" fmla="*/ 59233 h 538641"/>
                <a:gd name="T52" fmla="*/ 522986 w 593266"/>
                <a:gd name="T53" fmla="*/ 40722 h 538641"/>
                <a:gd name="T54" fmla="*/ 489667 w 593266"/>
                <a:gd name="T55" fmla="*/ 25914 h 538641"/>
                <a:gd name="T56" fmla="*/ 419329 w 593266"/>
                <a:gd name="T57" fmla="*/ 3702 h 538641"/>
                <a:gd name="T58" fmla="*/ 200909 w 593266"/>
                <a:gd name="T59" fmla="*/ 7404 h 538641"/>
                <a:gd name="T60" fmla="*/ 160187 w 593266"/>
                <a:gd name="T61" fmla="*/ 37020 h 538641"/>
                <a:gd name="T62" fmla="*/ 130571 w 593266"/>
                <a:gd name="T63" fmla="*/ 66637 h 538641"/>
                <a:gd name="T64" fmla="*/ 115763 w 593266"/>
                <a:gd name="T65" fmla="*/ 151783 h 538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3266" h="538641">
                  <a:moveTo>
                    <a:pt x="115763" y="151783"/>
                  </a:moveTo>
                  <a:cubicBezTo>
                    <a:pt x="82426" y="149219"/>
                    <a:pt x="59619" y="144775"/>
                    <a:pt x="26914" y="151783"/>
                  </a:cubicBezTo>
                  <a:cubicBezTo>
                    <a:pt x="20354" y="153189"/>
                    <a:pt x="8479" y="166516"/>
                    <a:pt x="4702" y="170293"/>
                  </a:cubicBezTo>
                  <a:cubicBezTo>
                    <a:pt x="1781" y="179057"/>
                    <a:pt x="-4233" y="190974"/>
                    <a:pt x="4702" y="199909"/>
                  </a:cubicBezTo>
                  <a:cubicBezTo>
                    <a:pt x="12506" y="207714"/>
                    <a:pt x="25134" y="208596"/>
                    <a:pt x="34318" y="214718"/>
                  </a:cubicBezTo>
                  <a:cubicBezTo>
                    <a:pt x="38020" y="217186"/>
                    <a:pt x="41203" y="220715"/>
                    <a:pt x="45424" y="222122"/>
                  </a:cubicBezTo>
                  <a:cubicBezTo>
                    <a:pt x="52545" y="224496"/>
                    <a:pt x="60233" y="224590"/>
                    <a:pt x="67637" y="225824"/>
                  </a:cubicBezTo>
                  <a:cubicBezTo>
                    <a:pt x="71339" y="227058"/>
                    <a:pt x="75253" y="227781"/>
                    <a:pt x="78743" y="229526"/>
                  </a:cubicBezTo>
                  <a:cubicBezTo>
                    <a:pt x="82723" y="231516"/>
                    <a:pt x="85683" y="235368"/>
                    <a:pt x="89849" y="236930"/>
                  </a:cubicBezTo>
                  <a:cubicBezTo>
                    <a:pt x="95741" y="239139"/>
                    <a:pt x="102189" y="239398"/>
                    <a:pt x="108359" y="240632"/>
                  </a:cubicBezTo>
                  <a:cubicBezTo>
                    <a:pt x="146618" y="269326"/>
                    <a:pt x="95857" y="234806"/>
                    <a:pt x="145379" y="255440"/>
                  </a:cubicBezTo>
                  <a:cubicBezTo>
                    <a:pt x="153593" y="258863"/>
                    <a:pt x="159632" y="266268"/>
                    <a:pt x="167591" y="270248"/>
                  </a:cubicBezTo>
                  <a:cubicBezTo>
                    <a:pt x="174995" y="273950"/>
                    <a:pt x="182239" y="277992"/>
                    <a:pt x="189803" y="281354"/>
                  </a:cubicBezTo>
                  <a:cubicBezTo>
                    <a:pt x="196632" y="284389"/>
                    <a:pt x="208994" y="287077"/>
                    <a:pt x="215718" y="288758"/>
                  </a:cubicBezTo>
                  <a:cubicBezTo>
                    <a:pt x="224331" y="305984"/>
                    <a:pt x="224528" y="307909"/>
                    <a:pt x="237930" y="325778"/>
                  </a:cubicBezTo>
                  <a:cubicBezTo>
                    <a:pt x="241632" y="330714"/>
                    <a:pt x="244673" y="336223"/>
                    <a:pt x="249036" y="340586"/>
                  </a:cubicBezTo>
                  <a:cubicBezTo>
                    <a:pt x="252182" y="343732"/>
                    <a:pt x="256440" y="345522"/>
                    <a:pt x="260142" y="347990"/>
                  </a:cubicBezTo>
                  <a:cubicBezTo>
                    <a:pt x="262610" y="351692"/>
                    <a:pt x="264767" y="355622"/>
                    <a:pt x="267546" y="359096"/>
                  </a:cubicBezTo>
                  <a:cubicBezTo>
                    <a:pt x="269726" y="361822"/>
                    <a:pt x="273154" y="363508"/>
                    <a:pt x="274950" y="366501"/>
                  </a:cubicBezTo>
                  <a:cubicBezTo>
                    <a:pt x="276958" y="369847"/>
                    <a:pt x="277418" y="373905"/>
                    <a:pt x="278652" y="377607"/>
                  </a:cubicBezTo>
                  <a:cubicBezTo>
                    <a:pt x="277418" y="401053"/>
                    <a:pt x="277076" y="424563"/>
                    <a:pt x="274950" y="447945"/>
                  </a:cubicBezTo>
                  <a:cubicBezTo>
                    <a:pt x="274597" y="451831"/>
                    <a:pt x="273686" y="456004"/>
                    <a:pt x="271248" y="459051"/>
                  </a:cubicBezTo>
                  <a:cubicBezTo>
                    <a:pt x="268469" y="462525"/>
                    <a:pt x="263844" y="463987"/>
                    <a:pt x="260142" y="466455"/>
                  </a:cubicBezTo>
                  <a:cubicBezTo>
                    <a:pt x="254717" y="488154"/>
                    <a:pt x="249158" y="503759"/>
                    <a:pt x="260142" y="529390"/>
                  </a:cubicBezTo>
                  <a:cubicBezTo>
                    <a:pt x="262621" y="535173"/>
                    <a:pt x="272482" y="531858"/>
                    <a:pt x="278652" y="533092"/>
                  </a:cubicBezTo>
                  <a:cubicBezTo>
                    <a:pt x="304566" y="531858"/>
                    <a:pt x="338864" y="548514"/>
                    <a:pt x="356394" y="529390"/>
                  </a:cubicBezTo>
                  <a:cubicBezTo>
                    <a:pt x="375591" y="508448"/>
                    <a:pt x="356711" y="472450"/>
                    <a:pt x="360096" y="444243"/>
                  </a:cubicBezTo>
                  <a:cubicBezTo>
                    <a:pt x="360512" y="440777"/>
                    <a:pt x="364508" y="438635"/>
                    <a:pt x="367501" y="436839"/>
                  </a:cubicBezTo>
                  <a:cubicBezTo>
                    <a:pt x="370847" y="434831"/>
                    <a:pt x="374905" y="434371"/>
                    <a:pt x="378607" y="433137"/>
                  </a:cubicBezTo>
                  <a:cubicBezTo>
                    <a:pt x="383329" y="437859"/>
                    <a:pt x="394908" y="447986"/>
                    <a:pt x="397117" y="455349"/>
                  </a:cubicBezTo>
                  <a:cubicBezTo>
                    <a:pt x="399624" y="463707"/>
                    <a:pt x="396490" y="473687"/>
                    <a:pt x="400819" y="481263"/>
                  </a:cubicBezTo>
                  <a:cubicBezTo>
                    <a:pt x="414312" y="504876"/>
                    <a:pt x="419993" y="504930"/>
                    <a:pt x="437839" y="510879"/>
                  </a:cubicBezTo>
                  <a:cubicBezTo>
                    <a:pt x="441541" y="513347"/>
                    <a:pt x="444965" y="516294"/>
                    <a:pt x="448945" y="518284"/>
                  </a:cubicBezTo>
                  <a:cubicBezTo>
                    <a:pt x="464010" y="525817"/>
                    <a:pt x="470149" y="520724"/>
                    <a:pt x="489667" y="518284"/>
                  </a:cubicBezTo>
                  <a:cubicBezTo>
                    <a:pt x="492135" y="514582"/>
                    <a:pt x="492850" y="508584"/>
                    <a:pt x="497071" y="507177"/>
                  </a:cubicBezTo>
                  <a:cubicBezTo>
                    <a:pt x="546810" y="490597"/>
                    <a:pt x="524238" y="518255"/>
                    <a:pt x="541496" y="492369"/>
                  </a:cubicBezTo>
                  <a:cubicBezTo>
                    <a:pt x="540074" y="483838"/>
                    <a:pt x="538649" y="468164"/>
                    <a:pt x="534092" y="459051"/>
                  </a:cubicBezTo>
                  <a:cubicBezTo>
                    <a:pt x="519739" y="430345"/>
                    <a:pt x="532291" y="464754"/>
                    <a:pt x="522986" y="436839"/>
                  </a:cubicBezTo>
                  <a:cubicBezTo>
                    <a:pt x="524220" y="405989"/>
                    <a:pt x="523399" y="374987"/>
                    <a:pt x="526688" y="344288"/>
                  </a:cubicBezTo>
                  <a:cubicBezTo>
                    <a:pt x="527162" y="339864"/>
                    <a:pt x="531734" y="336955"/>
                    <a:pt x="534092" y="333182"/>
                  </a:cubicBezTo>
                  <a:cubicBezTo>
                    <a:pt x="537906" y="327080"/>
                    <a:pt x="541496" y="320842"/>
                    <a:pt x="545198" y="314672"/>
                  </a:cubicBezTo>
                  <a:cubicBezTo>
                    <a:pt x="551439" y="283469"/>
                    <a:pt x="544809" y="308176"/>
                    <a:pt x="556304" y="281354"/>
                  </a:cubicBezTo>
                  <a:cubicBezTo>
                    <a:pt x="561652" y="268876"/>
                    <a:pt x="559012" y="269529"/>
                    <a:pt x="563708" y="255440"/>
                  </a:cubicBezTo>
                  <a:cubicBezTo>
                    <a:pt x="565809" y="249136"/>
                    <a:pt x="568779" y="243152"/>
                    <a:pt x="571112" y="236930"/>
                  </a:cubicBezTo>
                  <a:cubicBezTo>
                    <a:pt x="572482" y="233276"/>
                    <a:pt x="573580" y="229526"/>
                    <a:pt x="574814" y="225824"/>
                  </a:cubicBezTo>
                  <a:cubicBezTo>
                    <a:pt x="571112" y="223356"/>
                    <a:pt x="566487" y="221894"/>
                    <a:pt x="563708" y="218420"/>
                  </a:cubicBezTo>
                  <a:cubicBezTo>
                    <a:pt x="558772" y="212250"/>
                    <a:pt x="558772" y="202377"/>
                    <a:pt x="563708" y="196207"/>
                  </a:cubicBezTo>
                  <a:cubicBezTo>
                    <a:pt x="566487" y="192733"/>
                    <a:pt x="571396" y="191651"/>
                    <a:pt x="574814" y="188803"/>
                  </a:cubicBezTo>
                  <a:cubicBezTo>
                    <a:pt x="578836" y="185451"/>
                    <a:pt x="582218" y="181399"/>
                    <a:pt x="585920" y="177697"/>
                  </a:cubicBezTo>
                  <a:cubicBezTo>
                    <a:pt x="598672" y="139442"/>
                    <a:pt x="592244" y="163112"/>
                    <a:pt x="585920" y="77743"/>
                  </a:cubicBezTo>
                  <a:cubicBezTo>
                    <a:pt x="585632" y="73851"/>
                    <a:pt x="585393" y="68905"/>
                    <a:pt x="582218" y="66637"/>
                  </a:cubicBezTo>
                  <a:cubicBezTo>
                    <a:pt x="575867" y="62101"/>
                    <a:pt x="567252" y="62132"/>
                    <a:pt x="560006" y="59233"/>
                  </a:cubicBezTo>
                  <a:cubicBezTo>
                    <a:pt x="553836" y="56765"/>
                    <a:pt x="547440" y="54800"/>
                    <a:pt x="541496" y="51828"/>
                  </a:cubicBezTo>
                  <a:cubicBezTo>
                    <a:pt x="535060" y="48610"/>
                    <a:pt x="528973" y="44713"/>
                    <a:pt x="522986" y="40722"/>
                  </a:cubicBezTo>
                  <a:cubicBezTo>
                    <a:pt x="517852" y="37299"/>
                    <a:pt x="513815" y="32122"/>
                    <a:pt x="508177" y="29616"/>
                  </a:cubicBezTo>
                  <a:cubicBezTo>
                    <a:pt x="502427" y="27061"/>
                    <a:pt x="495837" y="27148"/>
                    <a:pt x="489667" y="25914"/>
                  </a:cubicBezTo>
                  <a:cubicBezTo>
                    <a:pt x="482263" y="20978"/>
                    <a:pt x="475897" y="13920"/>
                    <a:pt x="467455" y="11106"/>
                  </a:cubicBezTo>
                  <a:cubicBezTo>
                    <a:pt x="443039" y="2967"/>
                    <a:pt x="465140" y="9428"/>
                    <a:pt x="419329" y="3702"/>
                  </a:cubicBezTo>
                  <a:cubicBezTo>
                    <a:pt x="411881" y="2771"/>
                    <a:pt x="404521" y="1234"/>
                    <a:pt x="397117" y="0"/>
                  </a:cubicBezTo>
                  <a:cubicBezTo>
                    <a:pt x="331714" y="2468"/>
                    <a:pt x="266208" y="2977"/>
                    <a:pt x="200909" y="7404"/>
                  </a:cubicBezTo>
                  <a:cubicBezTo>
                    <a:pt x="193122" y="7932"/>
                    <a:pt x="178697" y="14808"/>
                    <a:pt x="178697" y="14808"/>
                  </a:cubicBezTo>
                  <a:cubicBezTo>
                    <a:pt x="172793" y="23664"/>
                    <a:pt x="169257" y="30542"/>
                    <a:pt x="160187" y="37020"/>
                  </a:cubicBezTo>
                  <a:cubicBezTo>
                    <a:pt x="155696" y="40228"/>
                    <a:pt x="150315" y="41956"/>
                    <a:pt x="145379" y="44424"/>
                  </a:cubicBezTo>
                  <a:lnTo>
                    <a:pt x="130571" y="66637"/>
                  </a:lnTo>
                  <a:lnTo>
                    <a:pt x="123167" y="77743"/>
                  </a:lnTo>
                  <a:lnTo>
                    <a:pt x="115763" y="15178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98353" name="図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674" y="3342333"/>
              <a:ext cx="902286" cy="12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490788"/>
            <a:ext cx="13160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803775" y="2894013"/>
            <a:ext cx="1682750" cy="1628775"/>
            <a:chOff x="2831022" y="3293118"/>
            <a:chExt cx="1683547" cy="1627598"/>
          </a:xfrm>
        </p:grpSpPr>
        <p:pic>
          <p:nvPicPr>
            <p:cNvPr id="98347" name="図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22" y="4308451"/>
              <a:ext cx="1611223" cy="61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48" name="グループ化 43"/>
            <p:cNvGrpSpPr>
              <a:grpSpLocks/>
            </p:cNvGrpSpPr>
            <p:nvPr/>
          </p:nvGrpSpPr>
          <p:grpSpPr bwMode="auto">
            <a:xfrm>
              <a:off x="3373316" y="3293118"/>
              <a:ext cx="1141253" cy="1565905"/>
              <a:chOff x="3590305" y="1268562"/>
              <a:chExt cx="1512605" cy="2075435"/>
            </a:xfrm>
          </p:grpSpPr>
          <p:sp>
            <p:nvSpPr>
              <p:cNvPr id="98349" name="フリーフォーム 44"/>
              <p:cNvSpPr>
                <a:spLocks/>
              </p:cNvSpPr>
              <p:nvPr/>
            </p:nvSpPr>
            <p:spPr bwMode="auto">
              <a:xfrm>
                <a:off x="3911144" y="2189503"/>
                <a:ext cx="791307" cy="338505"/>
              </a:xfrm>
              <a:custGeom>
                <a:avLst/>
                <a:gdLst>
                  <a:gd name="T0" fmla="*/ 101111 w 791307"/>
                  <a:gd name="T1" fmla="*/ 329718 h 338504"/>
                  <a:gd name="T2" fmla="*/ 57150 w 791307"/>
                  <a:gd name="T3" fmla="*/ 334114 h 338504"/>
                  <a:gd name="T4" fmla="*/ 26377 w 791307"/>
                  <a:gd name="T5" fmla="*/ 338510 h 338504"/>
                  <a:gd name="T6" fmla="*/ 8792 w 791307"/>
                  <a:gd name="T7" fmla="*/ 334114 h 338504"/>
                  <a:gd name="T8" fmla="*/ 0 w 791307"/>
                  <a:gd name="T9" fmla="*/ 303341 h 338504"/>
                  <a:gd name="T10" fmla="*/ 4396 w 791307"/>
                  <a:gd name="T11" fmla="*/ 281360 h 338504"/>
                  <a:gd name="T12" fmla="*/ 13188 w 791307"/>
                  <a:gd name="T13" fmla="*/ 268172 h 338504"/>
                  <a:gd name="T14" fmla="*/ 17584 w 791307"/>
                  <a:gd name="T15" fmla="*/ 233002 h 338504"/>
                  <a:gd name="T16" fmla="*/ 61546 w 791307"/>
                  <a:gd name="T17" fmla="*/ 219814 h 338504"/>
                  <a:gd name="T18" fmla="*/ 92319 w 791307"/>
                  <a:gd name="T19" fmla="*/ 215418 h 338504"/>
                  <a:gd name="T20" fmla="*/ 123092 w 791307"/>
                  <a:gd name="T21" fmla="*/ 206625 h 338504"/>
                  <a:gd name="T22" fmla="*/ 140677 w 791307"/>
                  <a:gd name="T23" fmla="*/ 202229 h 338504"/>
                  <a:gd name="T24" fmla="*/ 131884 w 791307"/>
                  <a:gd name="T25" fmla="*/ 175852 h 338504"/>
                  <a:gd name="T26" fmla="*/ 140677 w 791307"/>
                  <a:gd name="T27" fmla="*/ 118696 h 338504"/>
                  <a:gd name="T28" fmla="*/ 153865 w 791307"/>
                  <a:gd name="T29" fmla="*/ 74735 h 338504"/>
                  <a:gd name="T30" fmla="*/ 158261 w 791307"/>
                  <a:gd name="T31" fmla="*/ 57150 h 338504"/>
                  <a:gd name="T32" fmla="*/ 167054 w 791307"/>
                  <a:gd name="T33" fmla="*/ 48358 h 338504"/>
                  <a:gd name="T34" fmla="*/ 175846 w 791307"/>
                  <a:gd name="T35" fmla="*/ 35169 h 338504"/>
                  <a:gd name="T36" fmla="*/ 202223 w 791307"/>
                  <a:gd name="T37" fmla="*/ 21981 h 338504"/>
                  <a:gd name="T38" fmla="*/ 232996 w 791307"/>
                  <a:gd name="T39" fmla="*/ 4396 h 338504"/>
                  <a:gd name="T40" fmla="*/ 259373 w 791307"/>
                  <a:gd name="T41" fmla="*/ 0 h 338504"/>
                  <a:gd name="T42" fmla="*/ 417634 w 791307"/>
                  <a:gd name="T43" fmla="*/ 4396 h 338504"/>
                  <a:gd name="T44" fmla="*/ 430823 w 791307"/>
                  <a:gd name="T45" fmla="*/ 8792 h 338504"/>
                  <a:gd name="T46" fmla="*/ 444011 w 791307"/>
                  <a:gd name="T47" fmla="*/ 17585 h 338504"/>
                  <a:gd name="T48" fmla="*/ 483577 w 791307"/>
                  <a:gd name="T49" fmla="*/ 30773 h 338504"/>
                  <a:gd name="T50" fmla="*/ 509954 w 791307"/>
                  <a:gd name="T51" fmla="*/ 39566 h 338504"/>
                  <a:gd name="T52" fmla="*/ 545123 w 791307"/>
                  <a:gd name="T53" fmla="*/ 48358 h 338504"/>
                  <a:gd name="T54" fmla="*/ 580292 w 791307"/>
                  <a:gd name="T55" fmla="*/ 61546 h 338504"/>
                  <a:gd name="T56" fmla="*/ 606669 w 791307"/>
                  <a:gd name="T57" fmla="*/ 70339 h 338504"/>
                  <a:gd name="T58" fmla="*/ 619857 w 791307"/>
                  <a:gd name="T59" fmla="*/ 79131 h 338504"/>
                  <a:gd name="T60" fmla="*/ 650630 w 791307"/>
                  <a:gd name="T61" fmla="*/ 83527 h 338504"/>
                  <a:gd name="T62" fmla="*/ 672611 w 791307"/>
                  <a:gd name="T63" fmla="*/ 87923 h 338504"/>
                  <a:gd name="T64" fmla="*/ 698988 w 791307"/>
                  <a:gd name="T65" fmla="*/ 101112 h 338504"/>
                  <a:gd name="T66" fmla="*/ 712177 w 791307"/>
                  <a:gd name="T67" fmla="*/ 109904 h 338504"/>
                  <a:gd name="T68" fmla="*/ 725365 w 791307"/>
                  <a:gd name="T69" fmla="*/ 114300 h 338504"/>
                  <a:gd name="T70" fmla="*/ 742950 w 791307"/>
                  <a:gd name="T71" fmla="*/ 127489 h 338504"/>
                  <a:gd name="T72" fmla="*/ 756138 w 791307"/>
                  <a:gd name="T73" fmla="*/ 131885 h 338504"/>
                  <a:gd name="T74" fmla="*/ 791307 w 791307"/>
                  <a:gd name="T75" fmla="*/ 153866 h 338504"/>
                  <a:gd name="T76" fmla="*/ 786911 w 791307"/>
                  <a:gd name="T77" fmla="*/ 167054 h 338504"/>
                  <a:gd name="T78" fmla="*/ 773723 w 791307"/>
                  <a:gd name="T79" fmla="*/ 171456 h 338504"/>
                  <a:gd name="T80" fmla="*/ 756138 w 791307"/>
                  <a:gd name="T81" fmla="*/ 180248 h 338504"/>
                  <a:gd name="T82" fmla="*/ 734157 w 791307"/>
                  <a:gd name="T83" fmla="*/ 202229 h 338504"/>
                  <a:gd name="T84" fmla="*/ 725365 w 791307"/>
                  <a:gd name="T85" fmla="*/ 211022 h 338504"/>
                  <a:gd name="T86" fmla="*/ 720969 w 791307"/>
                  <a:gd name="T87" fmla="*/ 259379 h 338504"/>
                  <a:gd name="T88" fmla="*/ 716573 w 791307"/>
                  <a:gd name="T89" fmla="*/ 272568 h 338504"/>
                  <a:gd name="T90" fmla="*/ 703384 w 791307"/>
                  <a:gd name="T91" fmla="*/ 276964 h 338504"/>
                  <a:gd name="T92" fmla="*/ 589084 w 791307"/>
                  <a:gd name="T93" fmla="*/ 281360 h 338504"/>
                  <a:gd name="T94" fmla="*/ 558311 w 791307"/>
                  <a:gd name="T95" fmla="*/ 290152 h 338504"/>
                  <a:gd name="T96" fmla="*/ 514350 w 791307"/>
                  <a:gd name="T97" fmla="*/ 298945 h 338504"/>
                  <a:gd name="T98" fmla="*/ 479180 w 791307"/>
                  <a:gd name="T99" fmla="*/ 307737 h 338504"/>
                  <a:gd name="T100" fmla="*/ 461596 w 791307"/>
                  <a:gd name="T101" fmla="*/ 312133 h 338504"/>
                  <a:gd name="T102" fmla="*/ 435219 w 791307"/>
                  <a:gd name="T103" fmla="*/ 316529 h 338504"/>
                  <a:gd name="T104" fmla="*/ 325315 w 791307"/>
                  <a:gd name="T105" fmla="*/ 312133 h 338504"/>
                  <a:gd name="T106" fmla="*/ 316523 w 791307"/>
                  <a:gd name="T107" fmla="*/ 285756 h 338504"/>
                  <a:gd name="T108" fmla="*/ 290146 w 791307"/>
                  <a:gd name="T109" fmla="*/ 268172 h 338504"/>
                  <a:gd name="T110" fmla="*/ 215411 w 791307"/>
                  <a:gd name="T111" fmla="*/ 272568 h 338504"/>
                  <a:gd name="T112" fmla="*/ 193430 w 791307"/>
                  <a:gd name="T113" fmla="*/ 312133 h 338504"/>
                  <a:gd name="T114" fmla="*/ 189034 w 791307"/>
                  <a:gd name="T115" fmla="*/ 325322 h 338504"/>
                  <a:gd name="T116" fmla="*/ 101111 w 791307"/>
                  <a:gd name="T117" fmla="*/ 329718 h 3385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91307" h="338504">
                    <a:moveTo>
                      <a:pt x="101111" y="329712"/>
                    </a:moveTo>
                    <a:cubicBezTo>
                      <a:pt x="79130" y="331177"/>
                      <a:pt x="71776" y="332387"/>
                      <a:pt x="57150" y="334108"/>
                    </a:cubicBezTo>
                    <a:cubicBezTo>
                      <a:pt x="46859" y="335319"/>
                      <a:pt x="36739" y="338504"/>
                      <a:pt x="26377" y="338504"/>
                    </a:cubicBezTo>
                    <a:cubicBezTo>
                      <a:pt x="20335" y="338504"/>
                      <a:pt x="14654" y="335573"/>
                      <a:pt x="8792" y="334108"/>
                    </a:cubicBezTo>
                    <a:cubicBezTo>
                      <a:pt x="6719" y="327890"/>
                      <a:pt x="0" y="308854"/>
                      <a:pt x="0" y="303335"/>
                    </a:cubicBezTo>
                    <a:cubicBezTo>
                      <a:pt x="0" y="295863"/>
                      <a:pt x="1772" y="288350"/>
                      <a:pt x="4396" y="281354"/>
                    </a:cubicBezTo>
                    <a:cubicBezTo>
                      <a:pt x="6251" y="276407"/>
                      <a:pt x="10257" y="272562"/>
                      <a:pt x="13188" y="268166"/>
                    </a:cubicBezTo>
                    <a:cubicBezTo>
                      <a:pt x="14653" y="256443"/>
                      <a:pt x="14189" y="244312"/>
                      <a:pt x="17584" y="232996"/>
                    </a:cubicBezTo>
                    <a:cubicBezTo>
                      <a:pt x="22264" y="217398"/>
                      <a:pt x="57802" y="220307"/>
                      <a:pt x="61546" y="219808"/>
                    </a:cubicBezTo>
                    <a:cubicBezTo>
                      <a:pt x="71817" y="218439"/>
                      <a:pt x="82124" y="217266"/>
                      <a:pt x="92319" y="215412"/>
                    </a:cubicBezTo>
                    <a:cubicBezTo>
                      <a:pt x="111231" y="211974"/>
                      <a:pt x="106602" y="211331"/>
                      <a:pt x="123092" y="206619"/>
                    </a:cubicBezTo>
                    <a:cubicBezTo>
                      <a:pt x="128902" y="204959"/>
                      <a:pt x="134815" y="203688"/>
                      <a:pt x="140677" y="202223"/>
                    </a:cubicBezTo>
                    <a:cubicBezTo>
                      <a:pt x="137746" y="193431"/>
                      <a:pt x="130962" y="185068"/>
                      <a:pt x="131884" y="175846"/>
                    </a:cubicBezTo>
                    <a:cubicBezTo>
                      <a:pt x="136741" y="127274"/>
                      <a:pt x="131622" y="145856"/>
                      <a:pt x="140677" y="118696"/>
                    </a:cubicBezTo>
                    <a:cubicBezTo>
                      <a:pt x="150913" y="47045"/>
                      <a:pt x="136729" y="114721"/>
                      <a:pt x="153865" y="74735"/>
                    </a:cubicBezTo>
                    <a:cubicBezTo>
                      <a:pt x="156245" y="69181"/>
                      <a:pt x="155559" y="62554"/>
                      <a:pt x="158261" y="57150"/>
                    </a:cubicBezTo>
                    <a:cubicBezTo>
                      <a:pt x="160115" y="53443"/>
                      <a:pt x="164465" y="51595"/>
                      <a:pt x="167054" y="48358"/>
                    </a:cubicBezTo>
                    <a:cubicBezTo>
                      <a:pt x="170355" y="44232"/>
                      <a:pt x="172110" y="38905"/>
                      <a:pt x="175846" y="35169"/>
                    </a:cubicBezTo>
                    <a:cubicBezTo>
                      <a:pt x="184368" y="26647"/>
                      <a:pt x="191497" y="25556"/>
                      <a:pt x="202223" y="21981"/>
                    </a:cubicBezTo>
                    <a:cubicBezTo>
                      <a:pt x="211052" y="16095"/>
                      <a:pt x="222856" y="7438"/>
                      <a:pt x="232996" y="4396"/>
                    </a:cubicBezTo>
                    <a:cubicBezTo>
                      <a:pt x="241534" y="1835"/>
                      <a:pt x="250581" y="1465"/>
                      <a:pt x="259373" y="0"/>
                    </a:cubicBezTo>
                    <a:cubicBezTo>
                      <a:pt x="312127" y="1465"/>
                      <a:pt x="364929" y="1693"/>
                      <a:pt x="417634" y="4396"/>
                    </a:cubicBezTo>
                    <a:cubicBezTo>
                      <a:pt x="422262" y="4633"/>
                      <a:pt x="426678" y="6720"/>
                      <a:pt x="430823" y="8792"/>
                    </a:cubicBezTo>
                    <a:cubicBezTo>
                      <a:pt x="435549" y="11155"/>
                      <a:pt x="439424" y="14964"/>
                      <a:pt x="444011" y="17585"/>
                    </a:cubicBezTo>
                    <a:cubicBezTo>
                      <a:pt x="468540" y="31602"/>
                      <a:pt x="454872" y="22944"/>
                      <a:pt x="483577" y="30773"/>
                    </a:cubicBezTo>
                    <a:cubicBezTo>
                      <a:pt x="492518" y="33212"/>
                      <a:pt x="500963" y="37318"/>
                      <a:pt x="509954" y="39566"/>
                    </a:cubicBezTo>
                    <a:lnTo>
                      <a:pt x="545123" y="48358"/>
                    </a:lnTo>
                    <a:cubicBezTo>
                      <a:pt x="568075" y="63659"/>
                      <a:pt x="548114" y="52770"/>
                      <a:pt x="580292" y="61546"/>
                    </a:cubicBezTo>
                    <a:cubicBezTo>
                      <a:pt x="589233" y="63985"/>
                      <a:pt x="598958" y="65198"/>
                      <a:pt x="606669" y="70339"/>
                    </a:cubicBezTo>
                    <a:cubicBezTo>
                      <a:pt x="611065" y="73270"/>
                      <a:pt x="614796" y="77613"/>
                      <a:pt x="619857" y="79131"/>
                    </a:cubicBezTo>
                    <a:cubicBezTo>
                      <a:pt x="629782" y="82108"/>
                      <a:pt x="640409" y="81824"/>
                      <a:pt x="650630" y="83527"/>
                    </a:cubicBezTo>
                    <a:cubicBezTo>
                      <a:pt x="658000" y="84755"/>
                      <a:pt x="665284" y="86458"/>
                      <a:pt x="672611" y="87923"/>
                    </a:cubicBezTo>
                    <a:cubicBezTo>
                      <a:pt x="690308" y="105620"/>
                      <a:pt x="670632" y="88960"/>
                      <a:pt x="698988" y="101112"/>
                    </a:cubicBezTo>
                    <a:cubicBezTo>
                      <a:pt x="703844" y="103193"/>
                      <a:pt x="707451" y="107541"/>
                      <a:pt x="712177" y="109904"/>
                    </a:cubicBezTo>
                    <a:cubicBezTo>
                      <a:pt x="716322" y="111976"/>
                      <a:pt x="720969" y="112835"/>
                      <a:pt x="725365" y="114300"/>
                    </a:cubicBezTo>
                    <a:cubicBezTo>
                      <a:pt x="731227" y="118696"/>
                      <a:pt x="736588" y="123854"/>
                      <a:pt x="742950" y="127489"/>
                    </a:cubicBezTo>
                    <a:cubicBezTo>
                      <a:pt x="746973" y="129788"/>
                      <a:pt x="752367" y="129192"/>
                      <a:pt x="756138" y="131885"/>
                    </a:cubicBezTo>
                    <a:cubicBezTo>
                      <a:pt x="791447" y="157105"/>
                      <a:pt x="755877" y="145006"/>
                      <a:pt x="791307" y="153866"/>
                    </a:cubicBezTo>
                    <a:cubicBezTo>
                      <a:pt x="789842" y="158262"/>
                      <a:pt x="790188" y="163777"/>
                      <a:pt x="786911" y="167054"/>
                    </a:cubicBezTo>
                    <a:cubicBezTo>
                      <a:pt x="783634" y="170331"/>
                      <a:pt x="777982" y="169625"/>
                      <a:pt x="773723" y="171450"/>
                    </a:cubicBezTo>
                    <a:cubicBezTo>
                      <a:pt x="767699" y="174031"/>
                      <a:pt x="762000" y="177311"/>
                      <a:pt x="756138" y="180242"/>
                    </a:cubicBezTo>
                    <a:lnTo>
                      <a:pt x="734157" y="202223"/>
                    </a:lnTo>
                    <a:lnTo>
                      <a:pt x="725365" y="211016"/>
                    </a:lnTo>
                    <a:cubicBezTo>
                      <a:pt x="714210" y="244481"/>
                      <a:pt x="714756" y="228304"/>
                      <a:pt x="720969" y="259373"/>
                    </a:cubicBezTo>
                    <a:cubicBezTo>
                      <a:pt x="719504" y="263769"/>
                      <a:pt x="719850" y="269285"/>
                      <a:pt x="716573" y="272562"/>
                    </a:cubicBezTo>
                    <a:cubicBezTo>
                      <a:pt x="713296" y="275839"/>
                      <a:pt x="708007" y="276639"/>
                      <a:pt x="703384" y="276958"/>
                    </a:cubicBezTo>
                    <a:cubicBezTo>
                      <a:pt x="665346" y="279581"/>
                      <a:pt x="627184" y="279889"/>
                      <a:pt x="589084" y="281354"/>
                    </a:cubicBezTo>
                    <a:cubicBezTo>
                      <a:pt x="575241" y="285968"/>
                      <a:pt x="573771" y="286833"/>
                      <a:pt x="558311" y="290146"/>
                    </a:cubicBezTo>
                    <a:cubicBezTo>
                      <a:pt x="543699" y="293277"/>
                      <a:pt x="528848" y="295315"/>
                      <a:pt x="514350" y="298939"/>
                    </a:cubicBezTo>
                    <a:lnTo>
                      <a:pt x="479180" y="307731"/>
                    </a:lnTo>
                    <a:cubicBezTo>
                      <a:pt x="473319" y="309196"/>
                      <a:pt x="467556" y="311134"/>
                      <a:pt x="461596" y="312127"/>
                    </a:cubicBezTo>
                    <a:lnTo>
                      <a:pt x="435219" y="316523"/>
                    </a:lnTo>
                    <a:cubicBezTo>
                      <a:pt x="398584" y="315058"/>
                      <a:pt x="360806" y="321328"/>
                      <a:pt x="325315" y="312127"/>
                    </a:cubicBezTo>
                    <a:cubicBezTo>
                      <a:pt x="316344" y="309801"/>
                      <a:pt x="321024" y="293852"/>
                      <a:pt x="316523" y="285750"/>
                    </a:cubicBezTo>
                    <a:cubicBezTo>
                      <a:pt x="309039" y="272280"/>
                      <a:pt x="302538" y="272297"/>
                      <a:pt x="290146" y="268166"/>
                    </a:cubicBezTo>
                    <a:cubicBezTo>
                      <a:pt x="265234" y="269631"/>
                      <a:pt x="239881" y="267668"/>
                      <a:pt x="215411" y="272562"/>
                    </a:cubicBezTo>
                    <a:cubicBezTo>
                      <a:pt x="201311" y="275382"/>
                      <a:pt x="195780" y="305078"/>
                      <a:pt x="193430" y="312127"/>
                    </a:cubicBezTo>
                    <a:cubicBezTo>
                      <a:pt x="191965" y="316523"/>
                      <a:pt x="193578" y="324407"/>
                      <a:pt x="189034" y="325316"/>
                    </a:cubicBezTo>
                    <a:cubicBezTo>
                      <a:pt x="158432" y="331436"/>
                      <a:pt x="123092" y="328247"/>
                      <a:pt x="101111" y="3297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98350" name="フリーフォーム 45"/>
              <p:cNvSpPr>
                <a:spLocks/>
              </p:cNvSpPr>
              <p:nvPr/>
            </p:nvSpPr>
            <p:spPr bwMode="auto">
              <a:xfrm>
                <a:off x="4007205" y="2553292"/>
                <a:ext cx="573480" cy="286280"/>
              </a:xfrm>
              <a:custGeom>
                <a:avLst/>
                <a:gdLst>
                  <a:gd name="T0" fmla="*/ 85800 w 573480"/>
                  <a:gd name="T1" fmla="*/ 79717 h 286280"/>
                  <a:gd name="T2" fmla="*/ 76422 w 573480"/>
                  <a:gd name="T3" fmla="*/ 121920 h 286280"/>
                  <a:gd name="T4" fmla="*/ 67043 w 573480"/>
                  <a:gd name="T5" fmla="*/ 135987 h 286280"/>
                  <a:gd name="T6" fmla="*/ 48286 w 573480"/>
                  <a:gd name="T7" fmla="*/ 140677 h 286280"/>
                  <a:gd name="T8" fmla="*/ 34218 w 573480"/>
                  <a:gd name="T9" fmla="*/ 154744 h 286280"/>
                  <a:gd name="T10" fmla="*/ 6083 w 573480"/>
                  <a:gd name="T11" fmla="*/ 178190 h 286280"/>
                  <a:gd name="T12" fmla="*/ 6083 w 573480"/>
                  <a:gd name="T13" fmla="*/ 248529 h 286280"/>
                  <a:gd name="T14" fmla="*/ 20151 w 573480"/>
                  <a:gd name="T15" fmla="*/ 253218 h 286280"/>
                  <a:gd name="T16" fmla="*/ 34218 w 573480"/>
                  <a:gd name="T17" fmla="*/ 262597 h 286280"/>
                  <a:gd name="T18" fmla="*/ 43597 w 573480"/>
                  <a:gd name="T19" fmla="*/ 271975 h 286280"/>
                  <a:gd name="T20" fmla="*/ 67043 w 573480"/>
                  <a:gd name="T21" fmla="*/ 276664 h 286280"/>
                  <a:gd name="T22" fmla="*/ 76422 w 573480"/>
                  <a:gd name="T23" fmla="*/ 286043 h 286280"/>
                  <a:gd name="T24" fmla="*/ 113935 w 573480"/>
                  <a:gd name="T25" fmla="*/ 276664 h 286280"/>
                  <a:gd name="T26" fmla="*/ 142071 w 573480"/>
                  <a:gd name="T27" fmla="*/ 271975 h 286280"/>
                  <a:gd name="T28" fmla="*/ 156138 w 573480"/>
                  <a:gd name="T29" fmla="*/ 262597 h 286280"/>
                  <a:gd name="T30" fmla="*/ 160828 w 573480"/>
                  <a:gd name="T31" fmla="*/ 248529 h 286280"/>
                  <a:gd name="T32" fmla="*/ 184274 w 573480"/>
                  <a:gd name="T33" fmla="*/ 229772 h 286280"/>
                  <a:gd name="T34" fmla="*/ 207720 w 573480"/>
                  <a:gd name="T35" fmla="*/ 225083 h 286280"/>
                  <a:gd name="T36" fmla="*/ 245234 w 573480"/>
                  <a:gd name="T37" fmla="*/ 211015 h 286280"/>
                  <a:gd name="T38" fmla="*/ 385911 w 573480"/>
                  <a:gd name="T39" fmla="*/ 225083 h 286280"/>
                  <a:gd name="T40" fmla="*/ 399978 w 573480"/>
                  <a:gd name="T41" fmla="*/ 248529 h 286280"/>
                  <a:gd name="T42" fmla="*/ 409357 w 573480"/>
                  <a:gd name="T43" fmla="*/ 271975 h 286280"/>
                  <a:gd name="T44" fmla="*/ 493763 w 573480"/>
                  <a:gd name="T45" fmla="*/ 267286 h 286280"/>
                  <a:gd name="T46" fmla="*/ 559412 w 573480"/>
                  <a:gd name="T47" fmla="*/ 257907 h 286280"/>
                  <a:gd name="T48" fmla="*/ 559412 w 573480"/>
                  <a:gd name="T49" fmla="*/ 229772 h 286280"/>
                  <a:gd name="T50" fmla="*/ 568791 w 573480"/>
                  <a:gd name="T51" fmla="*/ 159433 h 286280"/>
                  <a:gd name="T52" fmla="*/ 573480 w 573480"/>
                  <a:gd name="T53" fmla="*/ 145366 h 286280"/>
                  <a:gd name="T54" fmla="*/ 554723 w 573480"/>
                  <a:gd name="T55" fmla="*/ 103163 h 286280"/>
                  <a:gd name="T56" fmla="*/ 531277 w 573480"/>
                  <a:gd name="T57" fmla="*/ 89095 h 286280"/>
                  <a:gd name="T58" fmla="*/ 489074 w 573480"/>
                  <a:gd name="T59" fmla="*/ 75027 h 286280"/>
                  <a:gd name="T60" fmla="*/ 479695 w 573480"/>
                  <a:gd name="T61" fmla="*/ 60960 h 286280"/>
                  <a:gd name="T62" fmla="*/ 442182 w 573480"/>
                  <a:gd name="T63" fmla="*/ 56270 h 286280"/>
                  <a:gd name="T64" fmla="*/ 418735 w 573480"/>
                  <a:gd name="T65" fmla="*/ 46892 h 286280"/>
                  <a:gd name="T66" fmla="*/ 409357 w 573480"/>
                  <a:gd name="T67" fmla="*/ 28135 h 286280"/>
                  <a:gd name="T68" fmla="*/ 381222 w 573480"/>
                  <a:gd name="T69" fmla="*/ 14067 h 286280"/>
                  <a:gd name="T70" fmla="*/ 329640 w 573480"/>
                  <a:gd name="T71" fmla="*/ 0 h 286280"/>
                  <a:gd name="T72" fmla="*/ 207720 w 573480"/>
                  <a:gd name="T73" fmla="*/ 4689 h 286280"/>
                  <a:gd name="T74" fmla="*/ 193652 w 573480"/>
                  <a:gd name="T75" fmla="*/ 9378 h 286280"/>
                  <a:gd name="T76" fmla="*/ 184274 w 573480"/>
                  <a:gd name="T77" fmla="*/ 23446 h 286280"/>
                  <a:gd name="T78" fmla="*/ 132692 w 573480"/>
                  <a:gd name="T79" fmla="*/ 42203 h 286280"/>
                  <a:gd name="T80" fmla="*/ 118625 w 573480"/>
                  <a:gd name="T81" fmla="*/ 46892 h 286280"/>
                  <a:gd name="T82" fmla="*/ 85800 w 573480"/>
                  <a:gd name="T83" fmla="*/ 79717 h 286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480" h="286280">
                    <a:moveTo>
                      <a:pt x="85800" y="79717"/>
                    </a:moveTo>
                    <a:cubicBezTo>
                      <a:pt x="84000" y="90519"/>
                      <a:pt x="82193" y="110378"/>
                      <a:pt x="76422" y="121920"/>
                    </a:cubicBezTo>
                    <a:cubicBezTo>
                      <a:pt x="73902" y="126961"/>
                      <a:pt x="71732" y="132861"/>
                      <a:pt x="67043" y="135987"/>
                    </a:cubicBezTo>
                    <a:cubicBezTo>
                      <a:pt x="61681" y="139562"/>
                      <a:pt x="54538" y="139114"/>
                      <a:pt x="48286" y="140677"/>
                    </a:cubicBezTo>
                    <a:cubicBezTo>
                      <a:pt x="43597" y="145366"/>
                      <a:pt x="39253" y="150428"/>
                      <a:pt x="34218" y="154744"/>
                    </a:cubicBezTo>
                    <a:cubicBezTo>
                      <a:pt x="-4800" y="188188"/>
                      <a:pt x="30450" y="153826"/>
                      <a:pt x="6083" y="178190"/>
                    </a:cubicBezTo>
                    <a:cubicBezTo>
                      <a:pt x="916" y="204029"/>
                      <a:pt x="-4527" y="219351"/>
                      <a:pt x="6083" y="248529"/>
                    </a:cubicBezTo>
                    <a:cubicBezTo>
                      <a:pt x="7772" y="253174"/>
                      <a:pt x="15462" y="251655"/>
                      <a:pt x="20151" y="253218"/>
                    </a:cubicBezTo>
                    <a:cubicBezTo>
                      <a:pt x="24840" y="256344"/>
                      <a:pt x="29817" y="259076"/>
                      <a:pt x="34218" y="262597"/>
                    </a:cubicBezTo>
                    <a:cubicBezTo>
                      <a:pt x="37670" y="265359"/>
                      <a:pt x="39533" y="270234"/>
                      <a:pt x="43597" y="271975"/>
                    </a:cubicBezTo>
                    <a:cubicBezTo>
                      <a:pt x="50923" y="275114"/>
                      <a:pt x="59228" y="275101"/>
                      <a:pt x="67043" y="276664"/>
                    </a:cubicBezTo>
                    <a:cubicBezTo>
                      <a:pt x="70169" y="279790"/>
                      <a:pt x="72045" y="285418"/>
                      <a:pt x="76422" y="286043"/>
                    </a:cubicBezTo>
                    <a:cubicBezTo>
                      <a:pt x="88757" y="287805"/>
                      <a:pt x="102203" y="279271"/>
                      <a:pt x="113935" y="276664"/>
                    </a:cubicBezTo>
                    <a:cubicBezTo>
                      <a:pt x="123217" y="274602"/>
                      <a:pt x="132692" y="273538"/>
                      <a:pt x="142071" y="271975"/>
                    </a:cubicBezTo>
                    <a:cubicBezTo>
                      <a:pt x="146760" y="268849"/>
                      <a:pt x="152618" y="266998"/>
                      <a:pt x="156138" y="262597"/>
                    </a:cubicBezTo>
                    <a:cubicBezTo>
                      <a:pt x="159226" y="258737"/>
                      <a:pt x="158285" y="252768"/>
                      <a:pt x="160828" y="248529"/>
                    </a:cubicBezTo>
                    <a:cubicBezTo>
                      <a:pt x="164152" y="242989"/>
                      <a:pt x="179325" y="231628"/>
                      <a:pt x="184274" y="229772"/>
                    </a:cubicBezTo>
                    <a:cubicBezTo>
                      <a:pt x="191737" y="226974"/>
                      <a:pt x="199988" y="227016"/>
                      <a:pt x="207720" y="225083"/>
                    </a:cubicBezTo>
                    <a:cubicBezTo>
                      <a:pt x="217514" y="222634"/>
                      <a:pt x="238074" y="213879"/>
                      <a:pt x="245234" y="211015"/>
                    </a:cubicBezTo>
                    <a:cubicBezTo>
                      <a:pt x="263775" y="211677"/>
                      <a:pt x="357395" y="185160"/>
                      <a:pt x="385911" y="225083"/>
                    </a:cubicBezTo>
                    <a:cubicBezTo>
                      <a:pt x="391208" y="232499"/>
                      <a:pt x="395902" y="240377"/>
                      <a:pt x="399978" y="248529"/>
                    </a:cubicBezTo>
                    <a:cubicBezTo>
                      <a:pt x="403742" y="256058"/>
                      <a:pt x="406231" y="264160"/>
                      <a:pt x="409357" y="271975"/>
                    </a:cubicBezTo>
                    <a:lnTo>
                      <a:pt x="493763" y="267286"/>
                    </a:lnTo>
                    <a:cubicBezTo>
                      <a:pt x="545579" y="263713"/>
                      <a:pt x="530309" y="267610"/>
                      <a:pt x="559412" y="257907"/>
                    </a:cubicBezTo>
                    <a:cubicBezTo>
                      <a:pt x="571918" y="220396"/>
                      <a:pt x="559412" y="267285"/>
                      <a:pt x="559412" y="229772"/>
                    </a:cubicBezTo>
                    <a:cubicBezTo>
                      <a:pt x="559412" y="202122"/>
                      <a:pt x="561883" y="183610"/>
                      <a:pt x="568791" y="159433"/>
                    </a:cubicBezTo>
                    <a:cubicBezTo>
                      <a:pt x="570149" y="154681"/>
                      <a:pt x="571917" y="150055"/>
                      <a:pt x="573480" y="145366"/>
                    </a:cubicBezTo>
                    <a:cubicBezTo>
                      <a:pt x="569416" y="135207"/>
                      <a:pt x="561297" y="113024"/>
                      <a:pt x="554723" y="103163"/>
                    </a:cubicBezTo>
                    <a:cubicBezTo>
                      <a:pt x="545563" y="89423"/>
                      <a:pt x="545388" y="96150"/>
                      <a:pt x="531277" y="89095"/>
                    </a:cubicBezTo>
                    <a:cubicBezTo>
                      <a:pt x="498307" y="72611"/>
                      <a:pt x="541310" y="83735"/>
                      <a:pt x="489074" y="75027"/>
                    </a:cubicBezTo>
                    <a:cubicBezTo>
                      <a:pt x="485948" y="70338"/>
                      <a:pt x="484928" y="63053"/>
                      <a:pt x="479695" y="60960"/>
                    </a:cubicBezTo>
                    <a:cubicBezTo>
                      <a:pt x="467995" y="56280"/>
                      <a:pt x="454461" y="59104"/>
                      <a:pt x="442182" y="56270"/>
                    </a:cubicBezTo>
                    <a:cubicBezTo>
                      <a:pt x="433980" y="54377"/>
                      <a:pt x="426551" y="50018"/>
                      <a:pt x="418735" y="46892"/>
                    </a:cubicBezTo>
                    <a:cubicBezTo>
                      <a:pt x="415609" y="40640"/>
                      <a:pt x="413832" y="33505"/>
                      <a:pt x="409357" y="28135"/>
                    </a:cubicBezTo>
                    <a:cubicBezTo>
                      <a:pt x="403082" y="20606"/>
                      <a:pt x="390193" y="16514"/>
                      <a:pt x="381222" y="14067"/>
                    </a:cubicBezTo>
                    <a:cubicBezTo>
                      <a:pt x="323023" y="-1806"/>
                      <a:pt x="362030" y="10796"/>
                      <a:pt x="329640" y="0"/>
                    </a:cubicBezTo>
                    <a:cubicBezTo>
                      <a:pt x="289000" y="1563"/>
                      <a:pt x="248294" y="1891"/>
                      <a:pt x="207720" y="4689"/>
                    </a:cubicBezTo>
                    <a:cubicBezTo>
                      <a:pt x="202789" y="5029"/>
                      <a:pt x="197512" y="6290"/>
                      <a:pt x="193652" y="9378"/>
                    </a:cubicBezTo>
                    <a:cubicBezTo>
                      <a:pt x="189251" y="12899"/>
                      <a:pt x="188860" y="20170"/>
                      <a:pt x="184274" y="23446"/>
                    </a:cubicBezTo>
                    <a:cubicBezTo>
                      <a:pt x="178567" y="27522"/>
                      <a:pt x="137198" y="40701"/>
                      <a:pt x="132692" y="42203"/>
                    </a:cubicBezTo>
                    <a:lnTo>
                      <a:pt x="118625" y="46892"/>
                    </a:lnTo>
                    <a:lnTo>
                      <a:pt x="85800" y="7971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pic>
            <p:nvPicPr>
              <p:cNvPr id="98351" name="図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305" y="1268562"/>
                <a:ext cx="1512605" cy="207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2806700" y="3398838"/>
            <a:ext cx="901700" cy="1231900"/>
            <a:chOff x="6292674" y="3342333"/>
            <a:chExt cx="902286" cy="1231499"/>
          </a:xfrm>
        </p:grpSpPr>
        <p:sp>
          <p:nvSpPr>
            <p:cNvPr id="98345" name="フリーフォーム 50"/>
            <p:cNvSpPr>
              <a:spLocks/>
            </p:cNvSpPr>
            <p:nvPr/>
          </p:nvSpPr>
          <p:spPr bwMode="auto">
            <a:xfrm>
              <a:off x="6418310" y="3831595"/>
              <a:ext cx="593266" cy="538641"/>
            </a:xfrm>
            <a:custGeom>
              <a:avLst/>
              <a:gdLst>
                <a:gd name="T0" fmla="*/ 26914 w 593266"/>
                <a:gd name="T1" fmla="*/ 151783 h 538641"/>
                <a:gd name="T2" fmla="*/ 4702 w 593266"/>
                <a:gd name="T3" fmla="*/ 199909 h 538641"/>
                <a:gd name="T4" fmla="*/ 45424 w 593266"/>
                <a:gd name="T5" fmla="*/ 222122 h 538641"/>
                <a:gd name="T6" fmla="*/ 78743 w 593266"/>
                <a:gd name="T7" fmla="*/ 229526 h 538641"/>
                <a:gd name="T8" fmla="*/ 108359 w 593266"/>
                <a:gd name="T9" fmla="*/ 240632 h 538641"/>
                <a:gd name="T10" fmla="*/ 167591 w 593266"/>
                <a:gd name="T11" fmla="*/ 270248 h 538641"/>
                <a:gd name="T12" fmla="*/ 215718 w 593266"/>
                <a:gd name="T13" fmla="*/ 288758 h 538641"/>
                <a:gd name="T14" fmla="*/ 249036 w 593266"/>
                <a:gd name="T15" fmla="*/ 340586 h 538641"/>
                <a:gd name="T16" fmla="*/ 267546 w 593266"/>
                <a:gd name="T17" fmla="*/ 359096 h 538641"/>
                <a:gd name="T18" fmla="*/ 278652 w 593266"/>
                <a:gd name="T19" fmla="*/ 377607 h 538641"/>
                <a:gd name="T20" fmla="*/ 271248 w 593266"/>
                <a:gd name="T21" fmla="*/ 459051 h 538641"/>
                <a:gd name="T22" fmla="*/ 260142 w 593266"/>
                <a:gd name="T23" fmla="*/ 529390 h 538641"/>
                <a:gd name="T24" fmla="*/ 356394 w 593266"/>
                <a:gd name="T25" fmla="*/ 529390 h 538641"/>
                <a:gd name="T26" fmla="*/ 367501 w 593266"/>
                <a:gd name="T27" fmla="*/ 436839 h 538641"/>
                <a:gd name="T28" fmla="*/ 397117 w 593266"/>
                <a:gd name="T29" fmla="*/ 455349 h 538641"/>
                <a:gd name="T30" fmla="*/ 437839 w 593266"/>
                <a:gd name="T31" fmla="*/ 510879 h 538641"/>
                <a:gd name="T32" fmla="*/ 489667 w 593266"/>
                <a:gd name="T33" fmla="*/ 518284 h 538641"/>
                <a:gd name="T34" fmla="*/ 541496 w 593266"/>
                <a:gd name="T35" fmla="*/ 492369 h 538641"/>
                <a:gd name="T36" fmla="*/ 522986 w 593266"/>
                <a:gd name="T37" fmla="*/ 436839 h 538641"/>
                <a:gd name="T38" fmla="*/ 534092 w 593266"/>
                <a:gd name="T39" fmla="*/ 333182 h 538641"/>
                <a:gd name="T40" fmla="*/ 556304 w 593266"/>
                <a:gd name="T41" fmla="*/ 281354 h 538641"/>
                <a:gd name="T42" fmla="*/ 571112 w 593266"/>
                <a:gd name="T43" fmla="*/ 236930 h 538641"/>
                <a:gd name="T44" fmla="*/ 563708 w 593266"/>
                <a:gd name="T45" fmla="*/ 218420 h 538641"/>
                <a:gd name="T46" fmla="*/ 574814 w 593266"/>
                <a:gd name="T47" fmla="*/ 188803 h 538641"/>
                <a:gd name="T48" fmla="*/ 585920 w 593266"/>
                <a:gd name="T49" fmla="*/ 77743 h 538641"/>
                <a:gd name="T50" fmla="*/ 560006 w 593266"/>
                <a:gd name="T51" fmla="*/ 59233 h 538641"/>
                <a:gd name="T52" fmla="*/ 522986 w 593266"/>
                <a:gd name="T53" fmla="*/ 40722 h 538641"/>
                <a:gd name="T54" fmla="*/ 489667 w 593266"/>
                <a:gd name="T55" fmla="*/ 25914 h 538641"/>
                <a:gd name="T56" fmla="*/ 419329 w 593266"/>
                <a:gd name="T57" fmla="*/ 3702 h 538641"/>
                <a:gd name="T58" fmla="*/ 200909 w 593266"/>
                <a:gd name="T59" fmla="*/ 7404 h 538641"/>
                <a:gd name="T60" fmla="*/ 160187 w 593266"/>
                <a:gd name="T61" fmla="*/ 37020 h 538641"/>
                <a:gd name="T62" fmla="*/ 130571 w 593266"/>
                <a:gd name="T63" fmla="*/ 66637 h 538641"/>
                <a:gd name="T64" fmla="*/ 115763 w 593266"/>
                <a:gd name="T65" fmla="*/ 151783 h 538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3266" h="538641">
                  <a:moveTo>
                    <a:pt x="115763" y="151783"/>
                  </a:moveTo>
                  <a:cubicBezTo>
                    <a:pt x="82426" y="149219"/>
                    <a:pt x="59619" y="144775"/>
                    <a:pt x="26914" y="151783"/>
                  </a:cubicBezTo>
                  <a:cubicBezTo>
                    <a:pt x="20354" y="153189"/>
                    <a:pt x="8479" y="166516"/>
                    <a:pt x="4702" y="170293"/>
                  </a:cubicBezTo>
                  <a:cubicBezTo>
                    <a:pt x="1781" y="179057"/>
                    <a:pt x="-4233" y="190974"/>
                    <a:pt x="4702" y="199909"/>
                  </a:cubicBezTo>
                  <a:cubicBezTo>
                    <a:pt x="12506" y="207714"/>
                    <a:pt x="25134" y="208596"/>
                    <a:pt x="34318" y="214718"/>
                  </a:cubicBezTo>
                  <a:cubicBezTo>
                    <a:pt x="38020" y="217186"/>
                    <a:pt x="41203" y="220715"/>
                    <a:pt x="45424" y="222122"/>
                  </a:cubicBezTo>
                  <a:cubicBezTo>
                    <a:pt x="52545" y="224496"/>
                    <a:pt x="60233" y="224590"/>
                    <a:pt x="67637" y="225824"/>
                  </a:cubicBezTo>
                  <a:cubicBezTo>
                    <a:pt x="71339" y="227058"/>
                    <a:pt x="75253" y="227781"/>
                    <a:pt x="78743" y="229526"/>
                  </a:cubicBezTo>
                  <a:cubicBezTo>
                    <a:pt x="82723" y="231516"/>
                    <a:pt x="85683" y="235368"/>
                    <a:pt x="89849" y="236930"/>
                  </a:cubicBezTo>
                  <a:cubicBezTo>
                    <a:pt x="95741" y="239139"/>
                    <a:pt x="102189" y="239398"/>
                    <a:pt x="108359" y="240632"/>
                  </a:cubicBezTo>
                  <a:cubicBezTo>
                    <a:pt x="146618" y="269326"/>
                    <a:pt x="95857" y="234806"/>
                    <a:pt x="145379" y="255440"/>
                  </a:cubicBezTo>
                  <a:cubicBezTo>
                    <a:pt x="153593" y="258863"/>
                    <a:pt x="159632" y="266268"/>
                    <a:pt x="167591" y="270248"/>
                  </a:cubicBezTo>
                  <a:cubicBezTo>
                    <a:pt x="174995" y="273950"/>
                    <a:pt x="182239" y="277992"/>
                    <a:pt x="189803" y="281354"/>
                  </a:cubicBezTo>
                  <a:cubicBezTo>
                    <a:pt x="196632" y="284389"/>
                    <a:pt x="208994" y="287077"/>
                    <a:pt x="215718" y="288758"/>
                  </a:cubicBezTo>
                  <a:cubicBezTo>
                    <a:pt x="224331" y="305984"/>
                    <a:pt x="224528" y="307909"/>
                    <a:pt x="237930" y="325778"/>
                  </a:cubicBezTo>
                  <a:cubicBezTo>
                    <a:pt x="241632" y="330714"/>
                    <a:pt x="244673" y="336223"/>
                    <a:pt x="249036" y="340586"/>
                  </a:cubicBezTo>
                  <a:cubicBezTo>
                    <a:pt x="252182" y="343732"/>
                    <a:pt x="256440" y="345522"/>
                    <a:pt x="260142" y="347990"/>
                  </a:cubicBezTo>
                  <a:cubicBezTo>
                    <a:pt x="262610" y="351692"/>
                    <a:pt x="264767" y="355622"/>
                    <a:pt x="267546" y="359096"/>
                  </a:cubicBezTo>
                  <a:cubicBezTo>
                    <a:pt x="269726" y="361822"/>
                    <a:pt x="273154" y="363508"/>
                    <a:pt x="274950" y="366501"/>
                  </a:cubicBezTo>
                  <a:cubicBezTo>
                    <a:pt x="276958" y="369847"/>
                    <a:pt x="277418" y="373905"/>
                    <a:pt x="278652" y="377607"/>
                  </a:cubicBezTo>
                  <a:cubicBezTo>
                    <a:pt x="277418" y="401053"/>
                    <a:pt x="277076" y="424563"/>
                    <a:pt x="274950" y="447945"/>
                  </a:cubicBezTo>
                  <a:cubicBezTo>
                    <a:pt x="274597" y="451831"/>
                    <a:pt x="273686" y="456004"/>
                    <a:pt x="271248" y="459051"/>
                  </a:cubicBezTo>
                  <a:cubicBezTo>
                    <a:pt x="268469" y="462525"/>
                    <a:pt x="263844" y="463987"/>
                    <a:pt x="260142" y="466455"/>
                  </a:cubicBezTo>
                  <a:cubicBezTo>
                    <a:pt x="254717" y="488154"/>
                    <a:pt x="249158" y="503759"/>
                    <a:pt x="260142" y="529390"/>
                  </a:cubicBezTo>
                  <a:cubicBezTo>
                    <a:pt x="262621" y="535173"/>
                    <a:pt x="272482" y="531858"/>
                    <a:pt x="278652" y="533092"/>
                  </a:cubicBezTo>
                  <a:cubicBezTo>
                    <a:pt x="304566" y="531858"/>
                    <a:pt x="338864" y="548514"/>
                    <a:pt x="356394" y="529390"/>
                  </a:cubicBezTo>
                  <a:cubicBezTo>
                    <a:pt x="375591" y="508448"/>
                    <a:pt x="356711" y="472450"/>
                    <a:pt x="360096" y="444243"/>
                  </a:cubicBezTo>
                  <a:cubicBezTo>
                    <a:pt x="360512" y="440777"/>
                    <a:pt x="364508" y="438635"/>
                    <a:pt x="367501" y="436839"/>
                  </a:cubicBezTo>
                  <a:cubicBezTo>
                    <a:pt x="370847" y="434831"/>
                    <a:pt x="374905" y="434371"/>
                    <a:pt x="378607" y="433137"/>
                  </a:cubicBezTo>
                  <a:cubicBezTo>
                    <a:pt x="383329" y="437859"/>
                    <a:pt x="394908" y="447986"/>
                    <a:pt x="397117" y="455349"/>
                  </a:cubicBezTo>
                  <a:cubicBezTo>
                    <a:pt x="399624" y="463707"/>
                    <a:pt x="396490" y="473687"/>
                    <a:pt x="400819" y="481263"/>
                  </a:cubicBezTo>
                  <a:cubicBezTo>
                    <a:pt x="414312" y="504876"/>
                    <a:pt x="419993" y="504930"/>
                    <a:pt x="437839" y="510879"/>
                  </a:cubicBezTo>
                  <a:cubicBezTo>
                    <a:pt x="441541" y="513347"/>
                    <a:pt x="444965" y="516294"/>
                    <a:pt x="448945" y="518284"/>
                  </a:cubicBezTo>
                  <a:cubicBezTo>
                    <a:pt x="464010" y="525817"/>
                    <a:pt x="470149" y="520724"/>
                    <a:pt x="489667" y="518284"/>
                  </a:cubicBezTo>
                  <a:cubicBezTo>
                    <a:pt x="492135" y="514582"/>
                    <a:pt x="492850" y="508584"/>
                    <a:pt x="497071" y="507177"/>
                  </a:cubicBezTo>
                  <a:cubicBezTo>
                    <a:pt x="546810" y="490597"/>
                    <a:pt x="524238" y="518255"/>
                    <a:pt x="541496" y="492369"/>
                  </a:cubicBezTo>
                  <a:cubicBezTo>
                    <a:pt x="540074" y="483838"/>
                    <a:pt x="538649" y="468164"/>
                    <a:pt x="534092" y="459051"/>
                  </a:cubicBezTo>
                  <a:cubicBezTo>
                    <a:pt x="519739" y="430345"/>
                    <a:pt x="532291" y="464754"/>
                    <a:pt x="522986" y="436839"/>
                  </a:cubicBezTo>
                  <a:cubicBezTo>
                    <a:pt x="524220" y="405989"/>
                    <a:pt x="523399" y="374987"/>
                    <a:pt x="526688" y="344288"/>
                  </a:cubicBezTo>
                  <a:cubicBezTo>
                    <a:pt x="527162" y="339864"/>
                    <a:pt x="531734" y="336955"/>
                    <a:pt x="534092" y="333182"/>
                  </a:cubicBezTo>
                  <a:cubicBezTo>
                    <a:pt x="537906" y="327080"/>
                    <a:pt x="541496" y="320842"/>
                    <a:pt x="545198" y="314672"/>
                  </a:cubicBezTo>
                  <a:cubicBezTo>
                    <a:pt x="551439" y="283469"/>
                    <a:pt x="544809" y="308176"/>
                    <a:pt x="556304" y="281354"/>
                  </a:cubicBezTo>
                  <a:cubicBezTo>
                    <a:pt x="561652" y="268876"/>
                    <a:pt x="559012" y="269529"/>
                    <a:pt x="563708" y="255440"/>
                  </a:cubicBezTo>
                  <a:cubicBezTo>
                    <a:pt x="565809" y="249136"/>
                    <a:pt x="568779" y="243152"/>
                    <a:pt x="571112" y="236930"/>
                  </a:cubicBezTo>
                  <a:cubicBezTo>
                    <a:pt x="572482" y="233276"/>
                    <a:pt x="573580" y="229526"/>
                    <a:pt x="574814" y="225824"/>
                  </a:cubicBezTo>
                  <a:cubicBezTo>
                    <a:pt x="571112" y="223356"/>
                    <a:pt x="566487" y="221894"/>
                    <a:pt x="563708" y="218420"/>
                  </a:cubicBezTo>
                  <a:cubicBezTo>
                    <a:pt x="558772" y="212250"/>
                    <a:pt x="558772" y="202377"/>
                    <a:pt x="563708" y="196207"/>
                  </a:cubicBezTo>
                  <a:cubicBezTo>
                    <a:pt x="566487" y="192733"/>
                    <a:pt x="571396" y="191651"/>
                    <a:pt x="574814" y="188803"/>
                  </a:cubicBezTo>
                  <a:cubicBezTo>
                    <a:pt x="578836" y="185451"/>
                    <a:pt x="582218" y="181399"/>
                    <a:pt x="585920" y="177697"/>
                  </a:cubicBezTo>
                  <a:cubicBezTo>
                    <a:pt x="598672" y="139442"/>
                    <a:pt x="592244" y="163112"/>
                    <a:pt x="585920" y="77743"/>
                  </a:cubicBezTo>
                  <a:cubicBezTo>
                    <a:pt x="585632" y="73851"/>
                    <a:pt x="585393" y="68905"/>
                    <a:pt x="582218" y="66637"/>
                  </a:cubicBezTo>
                  <a:cubicBezTo>
                    <a:pt x="575867" y="62101"/>
                    <a:pt x="567252" y="62132"/>
                    <a:pt x="560006" y="59233"/>
                  </a:cubicBezTo>
                  <a:cubicBezTo>
                    <a:pt x="553836" y="56765"/>
                    <a:pt x="547440" y="54800"/>
                    <a:pt x="541496" y="51828"/>
                  </a:cubicBezTo>
                  <a:cubicBezTo>
                    <a:pt x="535060" y="48610"/>
                    <a:pt x="528973" y="44713"/>
                    <a:pt x="522986" y="40722"/>
                  </a:cubicBezTo>
                  <a:cubicBezTo>
                    <a:pt x="517852" y="37299"/>
                    <a:pt x="513815" y="32122"/>
                    <a:pt x="508177" y="29616"/>
                  </a:cubicBezTo>
                  <a:cubicBezTo>
                    <a:pt x="502427" y="27061"/>
                    <a:pt x="495837" y="27148"/>
                    <a:pt x="489667" y="25914"/>
                  </a:cubicBezTo>
                  <a:cubicBezTo>
                    <a:pt x="482263" y="20978"/>
                    <a:pt x="475897" y="13920"/>
                    <a:pt x="467455" y="11106"/>
                  </a:cubicBezTo>
                  <a:cubicBezTo>
                    <a:pt x="443039" y="2967"/>
                    <a:pt x="465140" y="9428"/>
                    <a:pt x="419329" y="3702"/>
                  </a:cubicBezTo>
                  <a:cubicBezTo>
                    <a:pt x="411881" y="2771"/>
                    <a:pt x="404521" y="1234"/>
                    <a:pt x="397117" y="0"/>
                  </a:cubicBezTo>
                  <a:cubicBezTo>
                    <a:pt x="331714" y="2468"/>
                    <a:pt x="266208" y="2977"/>
                    <a:pt x="200909" y="7404"/>
                  </a:cubicBezTo>
                  <a:cubicBezTo>
                    <a:pt x="193122" y="7932"/>
                    <a:pt x="178697" y="14808"/>
                    <a:pt x="178697" y="14808"/>
                  </a:cubicBezTo>
                  <a:cubicBezTo>
                    <a:pt x="172793" y="23664"/>
                    <a:pt x="169257" y="30542"/>
                    <a:pt x="160187" y="37020"/>
                  </a:cubicBezTo>
                  <a:cubicBezTo>
                    <a:pt x="155696" y="40228"/>
                    <a:pt x="150315" y="41956"/>
                    <a:pt x="145379" y="44424"/>
                  </a:cubicBezTo>
                  <a:lnTo>
                    <a:pt x="130571" y="66637"/>
                  </a:lnTo>
                  <a:lnTo>
                    <a:pt x="123167" y="77743"/>
                  </a:lnTo>
                  <a:lnTo>
                    <a:pt x="115763" y="15178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98346" name="図 5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674" y="3342333"/>
              <a:ext cx="902286" cy="12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2154238" y="3084513"/>
            <a:ext cx="1719262" cy="1608137"/>
            <a:chOff x="1886070" y="1319373"/>
            <a:chExt cx="1718836" cy="1607449"/>
          </a:xfrm>
        </p:grpSpPr>
        <p:pic>
          <p:nvPicPr>
            <p:cNvPr id="98340" name="図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070" y="2434524"/>
              <a:ext cx="1542327" cy="49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41" name="グループ化 54"/>
            <p:cNvGrpSpPr>
              <a:grpSpLocks/>
            </p:cNvGrpSpPr>
            <p:nvPr/>
          </p:nvGrpSpPr>
          <p:grpSpPr bwMode="auto">
            <a:xfrm>
              <a:off x="2463653" y="1319373"/>
              <a:ext cx="1141253" cy="1565905"/>
              <a:chOff x="5365009" y="751646"/>
              <a:chExt cx="1512605" cy="2075435"/>
            </a:xfrm>
          </p:grpSpPr>
          <p:sp>
            <p:nvSpPr>
              <p:cNvPr id="98342" name="フリーフォーム 55"/>
              <p:cNvSpPr>
                <a:spLocks/>
              </p:cNvSpPr>
              <p:nvPr/>
            </p:nvSpPr>
            <p:spPr bwMode="auto">
              <a:xfrm>
                <a:off x="5662690" y="1626205"/>
                <a:ext cx="791307" cy="338504"/>
              </a:xfrm>
              <a:custGeom>
                <a:avLst/>
                <a:gdLst>
                  <a:gd name="T0" fmla="*/ 101111 w 791307"/>
                  <a:gd name="T1" fmla="*/ 329712 h 338504"/>
                  <a:gd name="T2" fmla="*/ 57150 w 791307"/>
                  <a:gd name="T3" fmla="*/ 334108 h 338504"/>
                  <a:gd name="T4" fmla="*/ 26377 w 791307"/>
                  <a:gd name="T5" fmla="*/ 338504 h 338504"/>
                  <a:gd name="T6" fmla="*/ 8792 w 791307"/>
                  <a:gd name="T7" fmla="*/ 334108 h 338504"/>
                  <a:gd name="T8" fmla="*/ 0 w 791307"/>
                  <a:gd name="T9" fmla="*/ 303335 h 338504"/>
                  <a:gd name="T10" fmla="*/ 4396 w 791307"/>
                  <a:gd name="T11" fmla="*/ 281354 h 338504"/>
                  <a:gd name="T12" fmla="*/ 13188 w 791307"/>
                  <a:gd name="T13" fmla="*/ 268166 h 338504"/>
                  <a:gd name="T14" fmla="*/ 17584 w 791307"/>
                  <a:gd name="T15" fmla="*/ 232996 h 338504"/>
                  <a:gd name="T16" fmla="*/ 61546 w 791307"/>
                  <a:gd name="T17" fmla="*/ 219808 h 338504"/>
                  <a:gd name="T18" fmla="*/ 92319 w 791307"/>
                  <a:gd name="T19" fmla="*/ 215412 h 338504"/>
                  <a:gd name="T20" fmla="*/ 123092 w 791307"/>
                  <a:gd name="T21" fmla="*/ 206619 h 338504"/>
                  <a:gd name="T22" fmla="*/ 140677 w 791307"/>
                  <a:gd name="T23" fmla="*/ 202223 h 338504"/>
                  <a:gd name="T24" fmla="*/ 131884 w 791307"/>
                  <a:gd name="T25" fmla="*/ 175846 h 338504"/>
                  <a:gd name="T26" fmla="*/ 140677 w 791307"/>
                  <a:gd name="T27" fmla="*/ 118696 h 338504"/>
                  <a:gd name="T28" fmla="*/ 153865 w 791307"/>
                  <a:gd name="T29" fmla="*/ 74735 h 338504"/>
                  <a:gd name="T30" fmla="*/ 158261 w 791307"/>
                  <a:gd name="T31" fmla="*/ 57150 h 338504"/>
                  <a:gd name="T32" fmla="*/ 167054 w 791307"/>
                  <a:gd name="T33" fmla="*/ 48358 h 338504"/>
                  <a:gd name="T34" fmla="*/ 175846 w 791307"/>
                  <a:gd name="T35" fmla="*/ 35169 h 338504"/>
                  <a:gd name="T36" fmla="*/ 202223 w 791307"/>
                  <a:gd name="T37" fmla="*/ 21981 h 338504"/>
                  <a:gd name="T38" fmla="*/ 232996 w 791307"/>
                  <a:gd name="T39" fmla="*/ 4396 h 338504"/>
                  <a:gd name="T40" fmla="*/ 259373 w 791307"/>
                  <a:gd name="T41" fmla="*/ 0 h 338504"/>
                  <a:gd name="T42" fmla="*/ 417634 w 791307"/>
                  <a:gd name="T43" fmla="*/ 4396 h 338504"/>
                  <a:gd name="T44" fmla="*/ 430823 w 791307"/>
                  <a:gd name="T45" fmla="*/ 8792 h 338504"/>
                  <a:gd name="T46" fmla="*/ 444011 w 791307"/>
                  <a:gd name="T47" fmla="*/ 17585 h 338504"/>
                  <a:gd name="T48" fmla="*/ 483577 w 791307"/>
                  <a:gd name="T49" fmla="*/ 30773 h 338504"/>
                  <a:gd name="T50" fmla="*/ 509954 w 791307"/>
                  <a:gd name="T51" fmla="*/ 39566 h 338504"/>
                  <a:gd name="T52" fmla="*/ 545123 w 791307"/>
                  <a:gd name="T53" fmla="*/ 48358 h 338504"/>
                  <a:gd name="T54" fmla="*/ 580292 w 791307"/>
                  <a:gd name="T55" fmla="*/ 61546 h 338504"/>
                  <a:gd name="T56" fmla="*/ 606669 w 791307"/>
                  <a:gd name="T57" fmla="*/ 70339 h 338504"/>
                  <a:gd name="T58" fmla="*/ 619857 w 791307"/>
                  <a:gd name="T59" fmla="*/ 79131 h 338504"/>
                  <a:gd name="T60" fmla="*/ 650630 w 791307"/>
                  <a:gd name="T61" fmla="*/ 83527 h 338504"/>
                  <a:gd name="T62" fmla="*/ 672611 w 791307"/>
                  <a:gd name="T63" fmla="*/ 87923 h 338504"/>
                  <a:gd name="T64" fmla="*/ 698988 w 791307"/>
                  <a:gd name="T65" fmla="*/ 101112 h 338504"/>
                  <a:gd name="T66" fmla="*/ 712177 w 791307"/>
                  <a:gd name="T67" fmla="*/ 109904 h 338504"/>
                  <a:gd name="T68" fmla="*/ 725365 w 791307"/>
                  <a:gd name="T69" fmla="*/ 114300 h 338504"/>
                  <a:gd name="T70" fmla="*/ 742950 w 791307"/>
                  <a:gd name="T71" fmla="*/ 127489 h 338504"/>
                  <a:gd name="T72" fmla="*/ 756138 w 791307"/>
                  <a:gd name="T73" fmla="*/ 131885 h 338504"/>
                  <a:gd name="T74" fmla="*/ 791307 w 791307"/>
                  <a:gd name="T75" fmla="*/ 153866 h 338504"/>
                  <a:gd name="T76" fmla="*/ 786911 w 791307"/>
                  <a:gd name="T77" fmla="*/ 167054 h 338504"/>
                  <a:gd name="T78" fmla="*/ 773723 w 791307"/>
                  <a:gd name="T79" fmla="*/ 171450 h 338504"/>
                  <a:gd name="T80" fmla="*/ 756138 w 791307"/>
                  <a:gd name="T81" fmla="*/ 180242 h 338504"/>
                  <a:gd name="T82" fmla="*/ 734157 w 791307"/>
                  <a:gd name="T83" fmla="*/ 202223 h 338504"/>
                  <a:gd name="T84" fmla="*/ 725365 w 791307"/>
                  <a:gd name="T85" fmla="*/ 211016 h 338504"/>
                  <a:gd name="T86" fmla="*/ 720969 w 791307"/>
                  <a:gd name="T87" fmla="*/ 259373 h 338504"/>
                  <a:gd name="T88" fmla="*/ 716573 w 791307"/>
                  <a:gd name="T89" fmla="*/ 272562 h 338504"/>
                  <a:gd name="T90" fmla="*/ 703384 w 791307"/>
                  <a:gd name="T91" fmla="*/ 276958 h 338504"/>
                  <a:gd name="T92" fmla="*/ 589084 w 791307"/>
                  <a:gd name="T93" fmla="*/ 281354 h 338504"/>
                  <a:gd name="T94" fmla="*/ 558311 w 791307"/>
                  <a:gd name="T95" fmla="*/ 290146 h 338504"/>
                  <a:gd name="T96" fmla="*/ 514350 w 791307"/>
                  <a:gd name="T97" fmla="*/ 298939 h 338504"/>
                  <a:gd name="T98" fmla="*/ 479180 w 791307"/>
                  <a:gd name="T99" fmla="*/ 307731 h 338504"/>
                  <a:gd name="T100" fmla="*/ 461596 w 791307"/>
                  <a:gd name="T101" fmla="*/ 312127 h 338504"/>
                  <a:gd name="T102" fmla="*/ 435219 w 791307"/>
                  <a:gd name="T103" fmla="*/ 316523 h 338504"/>
                  <a:gd name="T104" fmla="*/ 325315 w 791307"/>
                  <a:gd name="T105" fmla="*/ 312127 h 338504"/>
                  <a:gd name="T106" fmla="*/ 316523 w 791307"/>
                  <a:gd name="T107" fmla="*/ 285750 h 338504"/>
                  <a:gd name="T108" fmla="*/ 290146 w 791307"/>
                  <a:gd name="T109" fmla="*/ 268166 h 338504"/>
                  <a:gd name="T110" fmla="*/ 215411 w 791307"/>
                  <a:gd name="T111" fmla="*/ 272562 h 338504"/>
                  <a:gd name="T112" fmla="*/ 193430 w 791307"/>
                  <a:gd name="T113" fmla="*/ 312127 h 338504"/>
                  <a:gd name="T114" fmla="*/ 189034 w 791307"/>
                  <a:gd name="T115" fmla="*/ 325316 h 338504"/>
                  <a:gd name="T116" fmla="*/ 101111 w 791307"/>
                  <a:gd name="T117" fmla="*/ 329712 h 3385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91307" h="338504">
                    <a:moveTo>
                      <a:pt x="101111" y="329712"/>
                    </a:moveTo>
                    <a:cubicBezTo>
                      <a:pt x="79130" y="331177"/>
                      <a:pt x="71776" y="332387"/>
                      <a:pt x="57150" y="334108"/>
                    </a:cubicBezTo>
                    <a:cubicBezTo>
                      <a:pt x="46859" y="335319"/>
                      <a:pt x="36739" y="338504"/>
                      <a:pt x="26377" y="338504"/>
                    </a:cubicBezTo>
                    <a:cubicBezTo>
                      <a:pt x="20335" y="338504"/>
                      <a:pt x="14654" y="335573"/>
                      <a:pt x="8792" y="334108"/>
                    </a:cubicBezTo>
                    <a:cubicBezTo>
                      <a:pt x="6719" y="327890"/>
                      <a:pt x="0" y="308854"/>
                      <a:pt x="0" y="303335"/>
                    </a:cubicBezTo>
                    <a:cubicBezTo>
                      <a:pt x="0" y="295863"/>
                      <a:pt x="1772" y="288350"/>
                      <a:pt x="4396" y="281354"/>
                    </a:cubicBezTo>
                    <a:cubicBezTo>
                      <a:pt x="6251" y="276407"/>
                      <a:pt x="10257" y="272562"/>
                      <a:pt x="13188" y="268166"/>
                    </a:cubicBezTo>
                    <a:cubicBezTo>
                      <a:pt x="14653" y="256443"/>
                      <a:pt x="14189" y="244312"/>
                      <a:pt x="17584" y="232996"/>
                    </a:cubicBezTo>
                    <a:cubicBezTo>
                      <a:pt x="22264" y="217398"/>
                      <a:pt x="57802" y="220307"/>
                      <a:pt x="61546" y="219808"/>
                    </a:cubicBezTo>
                    <a:cubicBezTo>
                      <a:pt x="71817" y="218439"/>
                      <a:pt x="82124" y="217266"/>
                      <a:pt x="92319" y="215412"/>
                    </a:cubicBezTo>
                    <a:cubicBezTo>
                      <a:pt x="111231" y="211974"/>
                      <a:pt x="106602" y="211331"/>
                      <a:pt x="123092" y="206619"/>
                    </a:cubicBezTo>
                    <a:cubicBezTo>
                      <a:pt x="128902" y="204959"/>
                      <a:pt x="134815" y="203688"/>
                      <a:pt x="140677" y="202223"/>
                    </a:cubicBezTo>
                    <a:cubicBezTo>
                      <a:pt x="137746" y="193431"/>
                      <a:pt x="130962" y="185068"/>
                      <a:pt x="131884" y="175846"/>
                    </a:cubicBezTo>
                    <a:cubicBezTo>
                      <a:pt x="136741" y="127274"/>
                      <a:pt x="131622" y="145856"/>
                      <a:pt x="140677" y="118696"/>
                    </a:cubicBezTo>
                    <a:cubicBezTo>
                      <a:pt x="150913" y="47045"/>
                      <a:pt x="136729" y="114721"/>
                      <a:pt x="153865" y="74735"/>
                    </a:cubicBezTo>
                    <a:cubicBezTo>
                      <a:pt x="156245" y="69181"/>
                      <a:pt x="155559" y="62554"/>
                      <a:pt x="158261" y="57150"/>
                    </a:cubicBezTo>
                    <a:cubicBezTo>
                      <a:pt x="160115" y="53443"/>
                      <a:pt x="164465" y="51595"/>
                      <a:pt x="167054" y="48358"/>
                    </a:cubicBezTo>
                    <a:cubicBezTo>
                      <a:pt x="170355" y="44232"/>
                      <a:pt x="172110" y="38905"/>
                      <a:pt x="175846" y="35169"/>
                    </a:cubicBezTo>
                    <a:cubicBezTo>
                      <a:pt x="184368" y="26647"/>
                      <a:pt x="191497" y="25556"/>
                      <a:pt x="202223" y="21981"/>
                    </a:cubicBezTo>
                    <a:cubicBezTo>
                      <a:pt x="211052" y="16095"/>
                      <a:pt x="222856" y="7438"/>
                      <a:pt x="232996" y="4396"/>
                    </a:cubicBezTo>
                    <a:cubicBezTo>
                      <a:pt x="241534" y="1835"/>
                      <a:pt x="250581" y="1465"/>
                      <a:pt x="259373" y="0"/>
                    </a:cubicBezTo>
                    <a:cubicBezTo>
                      <a:pt x="312127" y="1465"/>
                      <a:pt x="364929" y="1693"/>
                      <a:pt x="417634" y="4396"/>
                    </a:cubicBezTo>
                    <a:cubicBezTo>
                      <a:pt x="422262" y="4633"/>
                      <a:pt x="426678" y="6720"/>
                      <a:pt x="430823" y="8792"/>
                    </a:cubicBezTo>
                    <a:cubicBezTo>
                      <a:pt x="435549" y="11155"/>
                      <a:pt x="439424" y="14964"/>
                      <a:pt x="444011" y="17585"/>
                    </a:cubicBezTo>
                    <a:cubicBezTo>
                      <a:pt x="468540" y="31602"/>
                      <a:pt x="454872" y="22944"/>
                      <a:pt x="483577" y="30773"/>
                    </a:cubicBezTo>
                    <a:cubicBezTo>
                      <a:pt x="492518" y="33212"/>
                      <a:pt x="500963" y="37318"/>
                      <a:pt x="509954" y="39566"/>
                    </a:cubicBezTo>
                    <a:lnTo>
                      <a:pt x="545123" y="48358"/>
                    </a:lnTo>
                    <a:cubicBezTo>
                      <a:pt x="568075" y="63659"/>
                      <a:pt x="548114" y="52770"/>
                      <a:pt x="580292" y="61546"/>
                    </a:cubicBezTo>
                    <a:cubicBezTo>
                      <a:pt x="589233" y="63985"/>
                      <a:pt x="598958" y="65198"/>
                      <a:pt x="606669" y="70339"/>
                    </a:cubicBezTo>
                    <a:cubicBezTo>
                      <a:pt x="611065" y="73270"/>
                      <a:pt x="614796" y="77613"/>
                      <a:pt x="619857" y="79131"/>
                    </a:cubicBezTo>
                    <a:cubicBezTo>
                      <a:pt x="629782" y="82108"/>
                      <a:pt x="640409" y="81824"/>
                      <a:pt x="650630" y="83527"/>
                    </a:cubicBezTo>
                    <a:cubicBezTo>
                      <a:pt x="658000" y="84755"/>
                      <a:pt x="665284" y="86458"/>
                      <a:pt x="672611" y="87923"/>
                    </a:cubicBezTo>
                    <a:cubicBezTo>
                      <a:pt x="690308" y="105620"/>
                      <a:pt x="670632" y="88960"/>
                      <a:pt x="698988" y="101112"/>
                    </a:cubicBezTo>
                    <a:cubicBezTo>
                      <a:pt x="703844" y="103193"/>
                      <a:pt x="707451" y="107541"/>
                      <a:pt x="712177" y="109904"/>
                    </a:cubicBezTo>
                    <a:cubicBezTo>
                      <a:pt x="716322" y="111976"/>
                      <a:pt x="720969" y="112835"/>
                      <a:pt x="725365" y="114300"/>
                    </a:cubicBezTo>
                    <a:cubicBezTo>
                      <a:pt x="731227" y="118696"/>
                      <a:pt x="736588" y="123854"/>
                      <a:pt x="742950" y="127489"/>
                    </a:cubicBezTo>
                    <a:cubicBezTo>
                      <a:pt x="746973" y="129788"/>
                      <a:pt x="752367" y="129192"/>
                      <a:pt x="756138" y="131885"/>
                    </a:cubicBezTo>
                    <a:cubicBezTo>
                      <a:pt x="791447" y="157105"/>
                      <a:pt x="755877" y="145006"/>
                      <a:pt x="791307" y="153866"/>
                    </a:cubicBezTo>
                    <a:cubicBezTo>
                      <a:pt x="789842" y="158262"/>
                      <a:pt x="790188" y="163777"/>
                      <a:pt x="786911" y="167054"/>
                    </a:cubicBezTo>
                    <a:cubicBezTo>
                      <a:pt x="783634" y="170331"/>
                      <a:pt x="777982" y="169625"/>
                      <a:pt x="773723" y="171450"/>
                    </a:cubicBezTo>
                    <a:cubicBezTo>
                      <a:pt x="767699" y="174031"/>
                      <a:pt x="762000" y="177311"/>
                      <a:pt x="756138" y="180242"/>
                    </a:cubicBezTo>
                    <a:lnTo>
                      <a:pt x="734157" y="202223"/>
                    </a:lnTo>
                    <a:lnTo>
                      <a:pt x="725365" y="211016"/>
                    </a:lnTo>
                    <a:cubicBezTo>
                      <a:pt x="714210" y="244481"/>
                      <a:pt x="714756" y="228304"/>
                      <a:pt x="720969" y="259373"/>
                    </a:cubicBezTo>
                    <a:cubicBezTo>
                      <a:pt x="719504" y="263769"/>
                      <a:pt x="719850" y="269285"/>
                      <a:pt x="716573" y="272562"/>
                    </a:cubicBezTo>
                    <a:cubicBezTo>
                      <a:pt x="713296" y="275839"/>
                      <a:pt x="708007" y="276639"/>
                      <a:pt x="703384" y="276958"/>
                    </a:cubicBezTo>
                    <a:cubicBezTo>
                      <a:pt x="665346" y="279581"/>
                      <a:pt x="627184" y="279889"/>
                      <a:pt x="589084" y="281354"/>
                    </a:cubicBezTo>
                    <a:cubicBezTo>
                      <a:pt x="575241" y="285968"/>
                      <a:pt x="573771" y="286833"/>
                      <a:pt x="558311" y="290146"/>
                    </a:cubicBezTo>
                    <a:cubicBezTo>
                      <a:pt x="543699" y="293277"/>
                      <a:pt x="528848" y="295315"/>
                      <a:pt x="514350" y="298939"/>
                    </a:cubicBezTo>
                    <a:lnTo>
                      <a:pt x="479180" y="307731"/>
                    </a:lnTo>
                    <a:cubicBezTo>
                      <a:pt x="473319" y="309196"/>
                      <a:pt x="467556" y="311134"/>
                      <a:pt x="461596" y="312127"/>
                    </a:cubicBezTo>
                    <a:lnTo>
                      <a:pt x="435219" y="316523"/>
                    </a:lnTo>
                    <a:cubicBezTo>
                      <a:pt x="398584" y="315058"/>
                      <a:pt x="360806" y="321328"/>
                      <a:pt x="325315" y="312127"/>
                    </a:cubicBezTo>
                    <a:cubicBezTo>
                      <a:pt x="316344" y="309801"/>
                      <a:pt x="321024" y="293852"/>
                      <a:pt x="316523" y="285750"/>
                    </a:cubicBezTo>
                    <a:cubicBezTo>
                      <a:pt x="309039" y="272280"/>
                      <a:pt x="302538" y="272297"/>
                      <a:pt x="290146" y="268166"/>
                    </a:cubicBezTo>
                    <a:cubicBezTo>
                      <a:pt x="265234" y="269631"/>
                      <a:pt x="239881" y="267668"/>
                      <a:pt x="215411" y="272562"/>
                    </a:cubicBezTo>
                    <a:cubicBezTo>
                      <a:pt x="201311" y="275382"/>
                      <a:pt x="195780" y="305078"/>
                      <a:pt x="193430" y="312127"/>
                    </a:cubicBezTo>
                    <a:cubicBezTo>
                      <a:pt x="191965" y="316523"/>
                      <a:pt x="193578" y="324407"/>
                      <a:pt x="189034" y="325316"/>
                    </a:cubicBezTo>
                    <a:cubicBezTo>
                      <a:pt x="158432" y="331436"/>
                      <a:pt x="123092" y="328247"/>
                      <a:pt x="101111" y="3297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98343" name="フリーフォーム 56"/>
              <p:cNvSpPr>
                <a:spLocks/>
              </p:cNvSpPr>
              <p:nvPr/>
            </p:nvSpPr>
            <p:spPr bwMode="auto">
              <a:xfrm>
                <a:off x="5766360" y="1983545"/>
                <a:ext cx="573480" cy="286280"/>
              </a:xfrm>
              <a:custGeom>
                <a:avLst/>
                <a:gdLst>
                  <a:gd name="T0" fmla="*/ 85800 w 573480"/>
                  <a:gd name="T1" fmla="*/ 79717 h 286280"/>
                  <a:gd name="T2" fmla="*/ 76422 w 573480"/>
                  <a:gd name="T3" fmla="*/ 121920 h 286280"/>
                  <a:gd name="T4" fmla="*/ 67043 w 573480"/>
                  <a:gd name="T5" fmla="*/ 135987 h 286280"/>
                  <a:gd name="T6" fmla="*/ 48286 w 573480"/>
                  <a:gd name="T7" fmla="*/ 140677 h 286280"/>
                  <a:gd name="T8" fmla="*/ 34218 w 573480"/>
                  <a:gd name="T9" fmla="*/ 154744 h 286280"/>
                  <a:gd name="T10" fmla="*/ 6083 w 573480"/>
                  <a:gd name="T11" fmla="*/ 178190 h 286280"/>
                  <a:gd name="T12" fmla="*/ 6083 w 573480"/>
                  <a:gd name="T13" fmla="*/ 248529 h 286280"/>
                  <a:gd name="T14" fmla="*/ 20151 w 573480"/>
                  <a:gd name="T15" fmla="*/ 253218 h 286280"/>
                  <a:gd name="T16" fmla="*/ 34218 w 573480"/>
                  <a:gd name="T17" fmla="*/ 262597 h 286280"/>
                  <a:gd name="T18" fmla="*/ 43597 w 573480"/>
                  <a:gd name="T19" fmla="*/ 271975 h 286280"/>
                  <a:gd name="T20" fmla="*/ 67043 w 573480"/>
                  <a:gd name="T21" fmla="*/ 276664 h 286280"/>
                  <a:gd name="T22" fmla="*/ 76422 w 573480"/>
                  <a:gd name="T23" fmla="*/ 286043 h 286280"/>
                  <a:gd name="T24" fmla="*/ 113935 w 573480"/>
                  <a:gd name="T25" fmla="*/ 276664 h 286280"/>
                  <a:gd name="T26" fmla="*/ 142071 w 573480"/>
                  <a:gd name="T27" fmla="*/ 271975 h 286280"/>
                  <a:gd name="T28" fmla="*/ 156138 w 573480"/>
                  <a:gd name="T29" fmla="*/ 262597 h 286280"/>
                  <a:gd name="T30" fmla="*/ 160828 w 573480"/>
                  <a:gd name="T31" fmla="*/ 248529 h 286280"/>
                  <a:gd name="T32" fmla="*/ 184274 w 573480"/>
                  <a:gd name="T33" fmla="*/ 229772 h 286280"/>
                  <a:gd name="T34" fmla="*/ 207720 w 573480"/>
                  <a:gd name="T35" fmla="*/ 225083 h 286280"/>
                  <a:gd name="T36" fmla="*/ 245234 w 573480"/>
                  <a:gd name="T37" fmla="*/ 211015 h 286280"/>
                  <a:gd name="T38" fmla="*/ 385911 w 573480"/>
                  <a:gd name="T39" fmla="*/ 225083 h 286280"/>
                  <a:gd name="T40" fmla="*/ 399978 w 573480"/>
                  <a:gd name="T41" fmla="*/ 248529 h 286280"/>
                  <a:gd name="T42" fmla="*/ 409357 w 573480"/>
                  <a:gd name="T43" fmla="*/ 271975 h 286280"/>
                  <a:gd name="T44" fmla="*/ 493763 w 573480"/>
                  <a:gd name="T45" fmla="*/ 267286 h 286280"/>
                  <a:gd name="T46" fmla="*/ 559412 w 573480"/>
                  <a:gd name="T47" fmla="*/ 257907 h 286280"/>
                  <a:gd name="T48" fmla="*/ 559412 w 573480"/>
                  <a:gd name="T49" fmla="*/ 229772 h 286280"/>
                  <a:gd name="T50" fmla="*/ 568791 w 573480"/>
                  <a:gd name="T51" fmla="*/ 159433 h 286280"/>
                  <a:gd name="T52" fmla="*/ 573480 w 573480"/>
                  <a:gd name="T53" fmla="*/ 145366 h 286280"/>
                  <a:gd name="T54" fmla="*/ 554723 w 573480"/>
                  <a:gd name="T55" fmla="*/ 103163 h 286280"/>
                  <a:gd name="T56" fmla="*/ 531277 w 573480"/>
                  <a:gd name="T57" fmla="*/ 89095 h 286280"/>
                  <a:gd name="T58" fmla="*/ 489074 w 573480"/>
                  <a:gd name="T59" fmla="*/ 75027 h 286280"/>
                  <a:gd name="T60" fmla="*/ 479695 w 573480"/>
                  <a:gd name="T61" fmla="*/ 60960 h 286280"/>
                  <a:gd name="T62" fmla="*/ 442182 w 573480"/>
                  <a:gd name="T63" fmla="*/ 56270 h 286280"/>
                  <a:gd name="T64" fmla="*/ 418735 w 573480"/>
                  <a:gd name="T65" fmla="*/ 46892 h 286280"/>
                  <a:gd name="T66" fmla="*/ 409357 w 573480"/>
                  <a:gd name="T67" fmla="*/ 28135 h 286280"/>
                  <a:gd name="T68" fmla="*/ 381222 w 573480"/>
                  <a:gd name="T69" fmla="*/ 14067 h 286280"/>
                  <a:gd name="T70" fmla="*/ 329640 w 573480"/>
                  <a:gd name="T71" fmla="*/ 0 h 286280"/>
                  <a:gd name="T72" fmla="*/ 207720 w 573480"/>
                  <a:gd name="T73" fmla="*/ 4689 h 286280"/>
                  <a:gd name="T74" fmla="*/ 193652 w 573480"/>
                  <a:gd name="T75" fmla="*/ 9378 h 286280"/>
                  <a:gd name="T76" fmla="*/ 184274 w 573480"/>
                  <a:gd name="T77" fmla="*/ 23446 h 286280"/>
                  <a:gd name="T78" fmla="*/ 132692 w 573480"/>
                  <a:gd name="T79" fmla="*/ 42203 h 286280"/>
                  <a:gd name="T80" fmla="*/ 118625 w 573480"/>
                  <a:gd name="T81" fmla="*/ 46892 h 286280"/>
                  <a:gd name="T82" fmla="*/ 85800 w 573480"/>
                  <a:gd name="T83" fmla="*/ 79717 h 286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480" h="286280">
                    <a:moveTo>
                      <a:pt x="85800" y="79717"/>
                    </a:moveTo>
                    <a:cubicBezTo>
                      <a:pt x="84000" y="90519"/>
                      <a:pt x="82193" y="110378"/>
                      <a:pt x="76422" y="121920"/>
                    </a:cubicBezTo>
                    <a:cubicBezTo>
                      <a:pt x="73902" y="126961"/>
                      <a:pt x="71732" y="132861"/>
                      <a:pt x="67043" y="135987"/>
                    </a:cubicBezTo>
                    <a:cubicBezTo>
                      <a:pt x="61681" y="139562"/>
                      <a:pt x="54538" y="139114"/>
                      <a:pt x="48286" y="140677"/>
                    </a:cubicBezTo>
                    <a:cubicBezTo>
                      <a:pt x="43597" y="145366"/>
                      <a:pt x="39253" y="150428"/>
                      <a:pt x="34218" y="154744"/>
                    </a:cubicBezTo>
                    <a:cubicBezTo>
                      <a:pt x="-4800" y="188188"/>
                      <a:pt x="30450" y="153826"/>
                      <a:pt x="6083" y="178190"/>
                    </a:cubicBezTo>
                    <a:cubicBezTo>
                      <a:pt x="916" y="204029"/>
                      <a:pt x="-4527" y="219351"/>
                      <a:pt x="6083" y="248529"/>
                    </a:cubicBezTo>
                    <a:cubicBezTo>
                      <a:pt x="7772" y="253174"/>
                      <a:pt x="15462" y="251655"/>
                      <a:pt x="20151" y="253218"/>
                    </a:cubicBezTo>
                    <a:cubicBezTo>
                      <a:pt x="24840" y="256344"/>
                      <a:pt x="29817" y="259076"/>
                      <a:pt x="34218" y="262597"/>
                    </a:cubicBezTo>
                    <a:cubicBezTo>
                      <a:pt x="37670" y="265359"/>
                      <a:pt x="39533" y="270234"/>
                      <a:pt x="43597" y="271975"/>
                    </a:cubicBezTo>
                    <a:cubicBezTo>
                      <a:pt x="50923" y="275114"/>
                      <a:pt x="59228" y="275101"/>
                      <a:pt x="67043" y="276664"/>
                    </a:cubicBezTo>
                    <a:cubicBezTo>
                      <a:pt x="70169" y="279790"/>
                      <a:pt x="72045" y="285418"/>
                      <a:pt x="76422" y="286043"/>
                    </a:cubicBezTo>
                    <a:cubicBezTo>
                      <a:pt x="88757" y="287805"/>
                      <a:pt x="102203" y="279271"/>
                      <a:pt x="113935" y="276664"/>
                    </a:cubicBezTo>
                    <a:cubicBezTo>
                      <a:pt x="123217" y="274602"/>
                      <a:pt x="132692" y="273538"/>
                      <a:pt x="142071" y="271975"/>
                    </a:cubicBezTo>
                    <a:cubicBezTo>
                      <a:pt x="146760" y="268849"/>
                      <a:pt x="152618" y="266998"/>
                      <a:pt x="156138" y="262597"/>
                    </a:cubicBezTo>
                    <a:cubicBezTo>
                      <a:pt x="159226" y="258737"/>
                      <a:pt x="158285" y="252768"/>
                      <a:pt x="160828" y="248529"/>
                    </a:cubicBezTo>
                    <a:cubicBezTo>
                      <a:pt x="164152" y="242989"/>
                      <a:pt x="179325" y="231628"/>
                      <a:pt x="184274" y="229772"/>
                    </a:cubicBezTo>
                    <a:cubicBezTo>
                      <a:pt x="191737" y="226974"/>
                      <a:pt x="199988" y="227016"/>
                      <a:pt x="207720" y="225083"/>
                    </a:cubicBezTo>
                    <a:cubicBezTo>
                      <a:pt x="217514" y="222634"/>
                      <a:pt x="238074" y="213879"/>
                      <a:pt x="245234" y="211015"/>
                    </a:cubicBezTo>
                    <a:cubicBezTo>
                      <a:pt x="263775" y="211677"/>
                      <a:pt x="357395" y="185160"/>
                      <a:pt x="385911" y="225083"/>
                    </a:cubicBezTo>
                    <a:cubicBezTo>
                      <a:pt x="391208" y="232499"/>
                      <a:pt x="395902" y="240377"/>
                      <a:pt x="399978" y="248529"/>
                    </a:cubicBezTo>
                    <a:cubicBezTo>
                      <a:pt x="403742" y="256058"/>
                      <a:pt x="406231" y="264160"/>
                      <a:pt x="409357" y="271975"/>
                    </a:cubicBezTo>
                    <a:lnTo>
                      <a:pt x="493763" y="267286"/>
                    </a:lnTo>
                    <a:cubicBezTo>
                      <a:pt x="545579" y="263713"/>
                      <a:pt x="530309" y="267610"/>
                      <a:pt x="559412" y="257907"/>
                    </a:cubicBezTo>
                    <a:cubicBezTo>
                      <a:pt x="571918" y="220396"/>
                      <a:pt x="559412" y="267285"/>
                      <a:pt x="559412" y="229772"/>
                    </a:cubicBezTo>
                    <a:cubicBezTo>
                      <a:pt x="559412" y="202122"/>
                      <a:pt x="561883" y="183610"/>
                      <a:pt x="568791" y="159433"/>
                    </a:cubicBezTo>
                    <a:cubicBezTo>
                      <a:pt x="570149" y="154681"/>
                      <a:pt x="571917" y="150055"/>
                      <a:pt x="573480" y="145366"/>
                    </a:cubicBezTo>
                    <a:cubicBezTo>
                      <a:pt x="569416" y="135207"/>
                      <a:pt x="561297" y="113024"/>
                      <a:pt x="554723" y="103163"/>
                    </a:cubicBezTo>
                    <a:cubicBezTo>
                      <a:pt x="545563" y="89423"/>
                      <a:pt x="545388" y="96150"/>
                      <a:pt x="531277" y="89095"/>
                    </a:cubicBezTo>
                    <a:cubicBezTo>
                      <a:pt x="498307" y="72611"/>
                      <a:pt x="541310" y="83735"/>
                      <a:pt x="489074" y="75027"/>
                    </a:cubicBezTo>
                    <a:cubicBezTo>
                      <a:pt x="485948" y="70338"/>
                      <a:pt x="484928" y="63053"/>
                      <a:pt x="479695" y="60960"/>
                    </a:cubicBezTo>
                    <a:cubicBezTo>
                      <a:pt x="467995" y="56280"/>
                      <a:pt x="454461" y="59104"/>
                      <a:pt x="442182" y="56270"/>
                    </a:cubicBezTo>
                    <a:cubicBezTo>
                      <a:pt x="433980" y="54377"/>
                      <a:pt x="426551" y="50018"/>
                      <a:pt x="418735" y="46892"/>
                    </a:cubicBezTo>
                    <a:cubicBezTo>
                      <a:pt x="415609" y="40640"/>
                      <a:pt x="413832" y="33505"/>
                      <a:pt x="409357" y="28135"/>
                    </a:cubicBezTo>
                    <a:cubicBezTo>
                      <a:pt x="403082" y="20606"/>
                      <a:pt x="390193" y="16514"/>
                      <a:pt x="381222" y="14067"/>
                    </a:cubicBezTo>
                    <a:cubicBezTo>
                      <a:pt x="323023" y="-1806"/>
                      <a:pt x="362030" y="10796"/>
                      <a:pt x="329640" y="0"/>
                    </a:cubicBezTo>
                    <a:cubicBezTo>
                      <a:pt x="289000" y="1563"/>
                      <a:pt x="248294" y="1891"/>
                      <a:pt x="207720" y="4689"/>
                    </a:cubicBezTo>
                    <a:cubicBezTo>
                      <a:pt x="202789" y="5029"/>
                      <a:pt x="197512" y="6290"/>
                      <a:pt x="193652" y="9378"/>
                    </a:cubicBezTo>
                    <a:cubicBezTo>
                      <a:pt x="189251" y="12899"/>
                      <a:pt x="188860" y="20170"/>
                      <a:pt x="184274" y="23446"/>
                    </a:cubicBezTo>
                    <a:cubicBezTo>
                      <a:pt x="178567" y="27522"/>
                      <a:pt x="137198" y="40701"/>
                      <a:pt x="132692" y="42203"/>
                    </a:cubicBezTo>
                    <a:lnTo>
                      <a:pt x="118625" y="46892"/>
                    </a:lnTo>
                    <a:lnTo>
                      <a:pt x="85800" y="7971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pic>
            <p:nvPicPr>
              <p:cNvPr id="98344" name="図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009" y="751646"/>
                <a:ext cx="1512605" cy="207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" name="グループ化 60"/>
          <p:cNvGrpSpPr>
            <a:grpSpLocks/>
          </p:cNvGrpSpPr>
          <p:nvPr/>
        </p:nvGrpSpPr>
        <p:grpSpPr bwMode="auto">
          <a:xfrm>
            <a:off x="1714500" y="4052888"/>
            <a:ext cx="1600200" cy="1927225"/>
            <a:chOff x="3206540" y="1247074"/>
            <a:chExt cx="1997075" cy="2405062"/>
          </a:xfrm>
        </p:grpSpPr>
        <p:sp>
          <p:nvSpPr>
            <p:cNvPr id="98338" name="フリーフォーム 61"/>
            <p:cNvSpPr>
              <a:spLocks/>
            </p:cNvSpPr>
            <p:nvPr/>
          </p:nvSpPr>
          <p:spPr bwMode="auto">
            <a:xfrm>
              <a:off x="3587262" y="2256692"/>
              <a:ext cx="1225061" cy="949570"/>
            </a:xfrm>
            <a:custGeom>
              <a:avLst/>
              <a:gdLst>
                <a:gd name="T0" fmla="*/ 128953 w 1225061"/>
                <a:gd name="T1" fmla="*/ 257908 h 949570"/>
                <a:gd name="T2" fmla="*/ 64476 w 1225061"/>
                <a:gd name="T3" fmla="*/ 216877 h 949570"/>
                <a:gd name="T4" fmla="*/ 23446 w 1225061"/>
                <a:gd name="T5" fmla="*/ 199293 h 949570"/>
                <a:gd name="T6" fmla="*/ 0 w 1225061"/>
                <a:gd name="T7" fmla="*/ 222739 h 949570"/>
                <a:gd name="T8" fmla="*/ 29307 w 1225061"/>
                <a:gd name="T9" fmla="*/ 375139 h 949570"/>
                <a:gd name="T10" fmla="*/ 164123 w 1225061"/>
                <a:gd name="T11" fmla="*/ 404446 h 949570"/>
                <a:gd name="T12" fmla="*/ 252046 w 1225061"/>
                <a:gd name="T13" fmla="*/ 451339 h 949570"/>
                <a:gd name="T14" fmla="*/ 328246 w 1225061"/>
                <a:gd name="T15" fmla="*/ 515816 h 949570"/>
                <a:gd name="T16" fmla="*/ 357553 w 1225061"/>
                <a:gd name="T17" fmla="*/ 545123 h 949570"/>
                <a:gd name="T18" fmla="*/ 422030 w 1225061"/>
                <a:gd name="T19" fmla="*/ 597877 h 949570"/>
                <a:gd name="T20" fmla="*/ 457200 w 1225061"/>
                <a:gd name="T21" fmla="*/ 644770 h 949570"/>
                <a:gd name="T22" fmla="*/ 480646 w 1225061"/>
                <a:gd name="T23" fmla="*/ 674077 h 949570"/>
                <a:gd name="T24" fmla="*/ 439615 w 1225061"/>
                <a:gd name="T25" fmla="*/ 732693 h 949570"/>
                <a:gd name="T26" fmla="*/ 404446 w 1225061"/>
                <a:gd name="T27" fmla="*/ 803031 h 949570"/>
                <a:gd name="T28" fmla="*/ 445476 w 1225061"/>
                <a:gd name="T29" fmla="*/ 937846 h 949570"/>
                <a:gd name="T30" fmla="*/ 545123 w 1225061"/>
                <a:gd name="T31" fmla="*/ 943708 h 949570"/>
                <a:gd name="T32" fmla="*/ 562707 w 1225061"/>
                <a:gd name="T33" fmla="*/ 890954 h 949570"/>
                <a:gd name="T34" fmla="*/ 574430 w 1225061"/>
                <a:gd name="T35" fmla="*/ 767862 h 949570"/>
                <a:gd name="T36" fmla="*/ 668215 w 1225061"/>
                <a:gd name="T37" fmla="*/ 738554 h 949570"/>
                <a:gd name="T38" fmla="*/ 803030 w 1225061"/>
                <a:gd name="T39" fmla="*/ 703385 h 949570"/>
                <a:gd name="T40" fmla="*/ 803030 w 1225061"/>
                <a:gd name="T41" fmla="*/ 762000 h 949570"/>
                <a:gd name="T42" fmla="*/ 826476 w 1225061"/>
                <a:gd name="T43" fmla="*/ 803031 h 949570"/>
                <a:gd name="T44" fmla="*/ 873369 w 1225061"/>
                <a:gd name="T45" fmla="*/ 832339 h 949570"/>
                <a:gd name="T46" fmla="*/ 955430 w 1225061"/>
                <a:gd name="T47" fmla="*/ 820616 h 949570"/>
                <a:gd name="T48" fmla="*/ 984738 w 1225061"/>
                <a:gd name="T49" fmla="*/ 791308 h 949570"/>
                <a:gd name="T50" fmla="*/ 1019907 w 1225061"/>
                <a:gd name="T51" fmla="*/ 744416 h 949570"/>
                <a:gd name="T52" fmla="*/ 1008184 w 1225061"/>
                <a:gd name="T53" fmla="*/ 697523 h 949570"/>
                <a:gd name="T54" fmla="*/ 937846 w 1225061"/>
                <a:gd name="T55" fmla="*/ 674077 h 949570"/>
                <a:gd name="T56" fmla="*/ 914400 w 1225061"/>
                <a:gd name="T57" fmla="*/ 615462 h 949570"/>
                <a:gd name="T58" fmla="*/ 926123 w 1225061"/>
                <a:gd name="T59" fmla="*/ 521677 h 949570"/>
                <a:gd name="T60" fmla="*/ 955430 w 1225061"/>
                <a:gd name="T61" fmla="*/ 451339 h 949570"/>
                <a:gd name="T62" fmla="*/ 984738 w 1225061"/>
                <a:gd name="T63" fmla="*/ 381000 h 949570"/>
                <a:gd name="T64" fmla="*/ 1090246 w 1225061"/>
                <a:gd name="T65" fmla="*/ 363416 h 949570"/>
                <a:gd name="T66" fmla="*/ 1160584 w 1225061"/>
                <a:gd name="T67" fmla="*/ 328246 h 949570"/>
                <a:gd name="T68" fmla="*/ 1225061 w 1225061"/>
                <a:gd name="T69" fmla="*/ 257908 h 949570"/>
                <a:gd name="T70" fmla="*/ 1084384 w 1225061"/>
                <a:gd name="T71" fmla="*/ 158262 h 949570"/>
                <a:gd name="T72" fmla="*/ 1043353 w 1225061"/>
                <a:gd name="T73" fmla="*/ 199293 h 949570"/>
                <a:gd name="T74" fmla="*/ 914400 w 1225061"/>
                <a:gd name="T75" fmla="*/ 211016 h 949570"/>
                <a:gd name="T76" fmla="*/ 896815 w 1225061"/>
                <a:gd name="T77" fmla="*/ 87923 h 949570"/>
                <a:gd name="T78" fmla="*/ 885092 w 1225061"/>
                <a:gd name="T79" fmla="*/ 41031 h 949570"/>
                <a:gd name="T80" fmla="*/ 803030 w 1225061"/>
                <a:gd name="T81" fmla="*/ 23446 h 949570"/>
                <a:gd name="T82" fmla="*/ 762000 w 1225061"/>
                <a:gd name="T83" fmla="*/ 5862 h 949570"/>
                <a:gd name="T84" fmla="*/ 457200 w 1225061"/>
                <a:gd name="T85" fmla="*/ 5862 h 949570"/>
                <a:gd name="T86" fmla="*/ 386861 w 1225061"/>
                <a:gd name="T87" fmla="*/ 23446 h 949570"/>
                <a:gd name="T88" fmla="*/ 334107 w 1225061"/>
                <a:gd name="T89" fmla="*/ 52754 h 949570"/>
                <a:gd name="T90" fmla="*/ 281353 w 1225061"/>
                <a:gd name="T91" fmla="*/ 93785 h 949570"/>
                <a:gd name="T92" fmla="*/ 228600 w 1225061"/>
                <a:gd name="T93" fmla="*/ 169985 h 949570"/>
                <a:gd name="T94" fmla="*/ 181707 w 1225061"/>
                <a:gd name="T95" fmla="*/ 228600 h 949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25061" h="949570">
                  <a:moveTo>
                    <a:pt x="211015" y="263770"/>
                  </a:moveTo>
                  <a:cubicBezTo>
                    <a:pt x="202223" y="268655"/>
                    <a:pt x="155959" y="262674"/>
                    <a:pt x="128953" y="257908"/>
                  </a:cubicBezTo>
                  <a:cubicBezTo>
                    <a:pt x="116294" y="255674"/>
                    <a:pt x="94195" y="226659"/>
                    <a:pt x="87923" y="222739"/>
                  </a:cubicBezTo>
                  <a:cubicBezTo>
                    <a:pt x="81091" y="218469"/>
                    <a:pt x="72019" y="219706"/>
                    <a:pt x="64476" y="216877"/>
                  </a:cubicBezTo>
                  <a:cubicBezTo>
                    <a:pt x="56295" y="213809"/>
                    <a:pt x="49061" y="208596"/>
                    <a:pt x="41030" y="205154"/>
                  </a:cubicBezTo>
                  <a:cubicBezTo>
                    <a:pt x="35351" y="202720"/>
                    <a:pt x="29307" y="201247"/>
                    <a:pt x="23446" y="199293"/>
                  </a:cubicBezTo>
                  <a:cubicBezTo>
                    <a:pt x="17584" y="201247"/>
                    <a:pt x="10230" y="200785"/>
                    <a:pt x="5861" y="205154"/>
                  </a:cubicBezTo>
                  <a:cubicBezTo>
                    <a:pt x="1492" y="209523"/>
                    <a:pt x="0" y="216560"/>
                    <a:pt x="0" y="222739"/>
                  </a:cubicBezTo>
                  <a:cubicBezTo>
                    <a:pt x="0" y="259913"/>
                    <a:pt x="1053" y="297246"/>
                    <a:pt x="5861" y="334108"/>
                  </a:cubicBezTo>
                  <a:cubicBezTo>
                    <a:pt x="6395" y="338204"/>
                    <a:pt x="24298" y="370965"/>
                    <a:pt x="29307" y="375139"/>
                  </a:cubicBezTo>
                  <a:cubicBezTo>
                    <a:pt x="58515" y="399479"/>
                    <a:pt x="123807" y="391302"/>
                    <a:pt x="146538" y="392723"/>
                  </a:cubicBezTo>
                  <a:cubicBezTo>
                    <a:pt x="152400" y="396631"/>
                    <a:pt x="157390" y="402374"/>
                    <a:pt x="164123" y="404446"/>
                  </a:cubicBezTo>
                  <a:cubicBezTo>
                    <a:pt x="183167" y="410306"/>
                    <a:pt x="222738" y="416170"/>
                    <a:pt x="222738" y="416170"/>
                  </a:cubicBezTo>
                  <a:cubicBezTo>
                    <a:pt x="293296" y="486724"/>
                    <a:pt x="194939" y="386073"/>
                    <a:pt x="252046" y="451339"/>
                  </a:cubicBezTo>
                  <a:cubicBezTo>
                    <a:pt x="276046" y="478768"/>
                    <a:pt x="275104" y="476480"/>
                    <a:pt x="298938" y="492370"/>
                  </a:cubicBezTo>
                  <a:cubicBezTo>
                    <a:pt x="332533" y="542762"/>
                    <a:pt x="287800" y="483460"/>
                    <a:pt x="328246" y="515816"/>
                  </a:cubicBezTo>
                  <a:cubicBezTo>
                    <a:pt x="333747" y="520217"/>
                    <a:pt x="334988" y="528419"/>
                    <a:pt x="339969" y="533400"/>
                  </a:cubicBezTo>
                  <a:cubicBezTo>
                    <a:pt x="344950" y="538381"/>
                    <a:pt x="351579" y="541389"/>
                    <a:pt x="357553" y="545123"/>
                  </a:cubicBezTo>
                  <a:cubicBezTo>
                    <a:pt x="367214" y="551161"/>
                    <a:pt x="377382" y="556388"/>
                    <a:pt x="386861" y="562708"/>
                  </a:cubicBezTo>
                  <a:cubicBezTo>
                    <a:pt x="444334" y="601024"/>
                    <a:pt x="384415" y="560264"/>
                    <a:pt x="422030" y="597877"/>
                  </a:cubicBezTo>
                  <a:cubicBezTo>
                    <a:pt x="427012" y="602858"/>
                    <a:pt x="433753" y="605692"/>
                    <a:pt x="439615" y="609600"/>
                  </a:cubicBezTo>
                  <a:cubicBezTo>
                    <a:pt x="445477" y="621323"/>
                    <a:pt x="449336" y="634284"/>
                    <a:pt x="457200" y="644770"/>
                  </a:cubicBezTo>
                  <a:cubicBezTo>
                    <a:pt x="461427" y="650406"/>
                    <a:pt x="470383" y="650992"/>
                    <a:pt x="474784" y="656493"/>
                  </a:cubicBezTo>
                  <a:cubicBezTo>
                    <a:pt x="478644" y="661318"/>
                    <a:pt x="477883" y="668551"/>
                    <a:pt x="480646" y="674077"/>
                  </a:cubicBezTo>
                  <a:cubicBezTo>
                    <a:pt x="483797" y="680378"/>
                    <a:pt x="488461" y="685800"/>
                    <a:pt x="492369" y="691662"/>
                  </a:cubicBezTo>
                  <a:cubicBezTo>
                    <a:pt x="480504" y="762846"/>
                    <a:pt x="502824" y="698216"/>
                    <a:pt x="439615" y="732693"/>
                  </a:cubicBezTo>
                  <a:cubicBezTo>
                    <a:pt x="429613" y="738148"/>
                    <a:pt x="427563" y="752041"/>
                    <a:pt x="422030" y="762000"/>
                  </a:cubicBezTo>
                  <a:cubicBezTo>
                    <a:pt x="409958" y="783729"/>
                    <a:pt x="411363" y="782278"/>
                    <a:pt x="404446" y="803031"/>
                  </a:cubicBezTo>
                  <a:cubicBezTo>
                    <a:pt x="406400" y="836246"/>
                    <a:pt x="400619" y="870846"/>
                    <a:pt x="410307" y="902677"/>
                  </a:cubicBezTo>
                  <a:cubicBezTo>
                    <a:pt x="415134" y="918538"/>
                    <a:pt x="429748" y="932603"/>
                    <a:pt x="445476" y="937846"/>
                  </a:cubicBezTo>
                  <a:lnTo>
                    <a:pt x="480646" y="949570"/>
                  </a:lnTo>
                  <a:lnTo>
                    <a:pt x="545123" y="943708"/>
                  </a:lnTo>
                  <a:cubicBezTo>
                    <a:pt x="556003" y="937849"/>
                    <a:pt x="552938" y="920262"/>
                    <a:pt x="556846" y="908539"/>
                  </a:cubicBezTo>
                  <a:lnTo>
                    <a:pt x="562707" y="890954"/>
                  </a:lnTo>
                  <a:cubicBezTo>
                    <a:pt x="564661" y="863600"/>
                    <a:pt x="565969" y="836193"/>
                    <a:pt x="568569" y="808893"/>
                  </a:cubicBezTo>
                  <a:cubicBezTo>
                    <a:pt x="569879" y="795139"/>
                    <a:pt x="567721" y="779939"/>
                    <a:pt x="574430" y="767862"/>
                  </a:cubicBezTo>
                  <a:cubicBezTo>
                    <a:pt x="581657" y="754854"/>
                    <a:pt x="625778" y="752094"/>
                    <a:pt x="633046" y="750277"/>
                  </a:cubicBezTo>
                  <a:cubicBezTo>
                    <a:pt x="645034" y="747280"/>
                    <a:pt x="656057" y="740764"/>
                    <a:pt x="668215" y="738554"/>
                  </a:cubicBezTo>
                  <a:lnTo>
                    <a:pt x="732692" y="726831"/>
                  </a:lnTo>
                  <a:cubicBezTo>
                    <a:pt x="741522" y="722416"/>
                    <a:pt x="788454" y="694639"/>
                    <a:pt x="803030" y="703385"/>
                  </a:cubicBezTo>
                  <a:cubicBezTo>
                    <a:pt x="809938" y="707530"/>
                    <a:pt x="799123" y="719016"/>
                    <a:pt x="797169" y="726831"/>
                  </a:cubicBezTo>
                  <a:cubicBezTo>
                    <a:pt x="799123" y="738554"/>
                    <a:pt x="799272" y="750725"/>
                    <a:pt x="803030" y="762000"/>
                  </a:cubicBezTo>
                  <a:cubicBezTo>
                    <a:pt x="805258" y="768683"/>
                    <a:pt x="811258" y="773468"/>
                    <a:pt x="814753" y="779585"/>
                  </a:cubicBezTo>
                  <a:cubicBezTo>
                    <a:pt x="819088" y="787172"/>
                    <a:pt x="821629" y="795761"/>
                    <a:pt x="826476" y="803031"/>
                  </a:cubicBezTo>
                  <a:cubicBezTo>
                    <a:pt x="831927" y="811207"/>
                    <a:pt x="847947" y="822559"/>
                    <a:pt x="855784" y="826477"/>
                  </a:cubicBezTo>
                  <a:cubicBezTo>
                    <a:pt x="861310" y="829240"/>
                    <a:pt x="867507" y="830385"/>
                    <a:pt x="873369" y="832339"/>
                  </a:cubicBezTo>
                  <a:cubicBezTo>
                    <a:pt x="892547" y="851517"/>
                    <a:pt x="889376" y="858100"/>
                    <a:pt x="920261" y="844062"/>
                  </a:cubicBezTo>
                  <a:cubicBezTo>
                    <a:pt x="933087" y="838232"/>
                    <a:pt x="943707" y="828431"/>
                    <a:pt x="955430" y="820616"/>
                  </a:cubicBezTo>
                  <a:lnTo>
                    <a:pt x="973015" y="808893"/>
                  </a:lnTo>
                  <a:cubicBezTo>
                    <a:pt x="976923" y="803031"/>
                    <a:pt x="979757" y="796289"/>
                    <a:pt x="984738" y="791308"/>
                  </a:cubicBezTo>
                  <a:cubicBezTo>
                    <a:pt x="1023815" y="752231"/>
                    <a:pt x="982785" y="808893"/>
                    <a:pt x="1014046" y="762000"/>
                  </a:cubicBezTo>
                  <a:cubicBezTo>
                    <a:pt x="1016000" y="756139"/>
                    <a:pt x="1019907" y="750594"/>
                    <a:pt x="1019907" y="744416"/>
                  </a:cubicBezTo>
                  <a:cubicBezTo>
                    <a:pt x="1019907" y="734453"/>
                    <a:pt x="1016462" y="724773"/>
                    <a:pt x="1014046" y="715108"/>
                  </a:cubicBezTo>
                  <a:cubicBezTo>
                    <a:pt x="1012547" y="709114"/>
                    <a:pt x="1012044" y="702348"/>
                    <a:pt x="1008184" y="697523"/>
                  </a:cubicBezTo>
                  <a:cubicBezTo>
                    <a:pt x="996441" y="682844"/>
                    <a:pt x="977523" y="683546"/>
                    <a:pt x="961292" y="679939"/>
                  </a:cubicBezTo>
                  <a:cubicBezTo>
                    <a:pt x="953428" y="678191"/>
                    <a:pt x="945661" y="676031"/>
                    <a:pt x="937846" y="674077"/>
                  </a:cubicBezTo>
                  <a:cubicBezTo>
                    <a:pt x="935969" y="666571"/>
                    <a:pt x="930325" y="641450"/>
                    <a:pt x="926123" y="633046"/>
                  </a:cubicBezTo>
                  <a:cubicBezTo>
                    <a:pt x="922973" y="626745"/>
                    <a:pt x="918308" y="621323"/>
                    <a:pt x="914400" y="615462"/>
                  </a:cubicBezTo>
                  <a:cubicBezTo>
                    <a:pt x="916354" y="590062"/>
                    <a:pt x="917101" y="564540"/>
                    <a:pt x="920261" y="539262"/>
                  </a:cubicBezTo>
                  <a:cubicBezTo>
                    <a:pt x="921027" y="533131"/>
                    <a:pt x="922696" y="526818"/>
                    <a:pt x="926123" y="521677"/>
                  </a:cubicBezTo>
                  <a:cubicBezTo>
                    <a:pt x="930721" y="514780"/>
                    <a:pt x="937846" y="509954"/>
                    <a:pt x="943707" y="504093"/>
                  </a:cubicBezTo>
                  <a:cubicBezTo>
                    <a:pt x="954284" y="440632"/>
                    <a:pt x="943888" y="491737"/>
                    <a:pt x="955430" y="451339"/>
                  </a:cubicBezTo>
                  <a:cubicBezTo>
                    <a:pt x="957932" y="442583"/>
                    <a:pt x="962471" y="419671"/>
                    <a:pt x="967153" y="410308"/>
                  </a:cubicBezTo>
                  <a:cubicBezTo>
                    <a:pt x="972248" y="400118"/>
                    <a:pt x="974160" y="385231"/>
                    <a:pt x="984738" y="381000"/>
                  </a:cubicBezTo>
                  <a:cubicBezTo>
                    <a:pt x="1006583" y="372262"/>
                    <a:pt x="1031630" y="377093"/>
                    <a:pt x="1055076" y="375139"/>
                  </a:cubicBezTo>
                  <a:lnTo>
                    <a:pt x="1090246" y="363416"/>
                  </a:lnTo>
                  <a:cubicBezTo>
                    <a:pt x="1096107" y="361462"/>
                    <a:pt x="1102689" y="360981"/>
                    <a:pt x="1107830" y="357554"/>
                  </a:cubicBezTo>
                  <a:cubicBezTo>
                    <a:pt x="1148141" y="330681"/>
                    <a:pt x="1129634" y="338564"/>
                    <a:pt x="1160584" y="328246"/>
                  </a:cubicBezTo>
                  <a:cubicBezTo>
                    <a:pt x="1169014" y="321924"/>
                    <a:pt x="1195492" y="303793"/>
                    <a:pt x="1201615" y="293077"/>
                  </a:cubicBezTo>
                  <a:cubicBezTo>
                    <a:pt x="1224907" y="252315"/>
                    <a:pt x="1187024" y="283266"/>
                    <a:pt x="1225061" y="257908"/>
                  </a:cubicBezTo>
                  <a:cubicBezTo>
                    <a:pt x="1217428" y="112863"/>
                    <a:pt x="1256029" y="139004"/>
                    <a:pt x="1101969" y="152400"/>
                  </a:cubicBezTo>
                  <a:cubicBezTo>
                    <a:pt x="1095813" y="152935"/>
                    <a:pt x="1090246" y="156308"/>
                    <a:pt x="1084384" y="158262"/>
                  </a:cubicBezTo>
                  <a:cubicBezTo>
                    <a:pt x="1081040" y="168293"/>
                    <a:pt x="1076539" y="186938"/>
                    <a:pt x="1066800" y="193431"/>
                  </a:cubicBezTo>
                  <a:cubicBezTo>
                    <a:pt x="1060097" y="197900"/>
                    <a:pt x="1051169" y="197339"/>
                    <a:pt x="1043353" y="199293"/>
                  </a:cubicBezTo>
                  <a:cubicBezTo>
                    <a:pt x="1037492" y="203201"/>
                    <a:pt x="1032516" y="208992"/>
                    <a:pt x="1025769" y="211016"/>
                  </a:cubicBezTo>
                  <a:cubicBezTo>
                    <a:pt x="987817" y="222401"/>
                    <a:pt x="953600" y="214282"/>
                    <a:pt x="914400" y="211016"/>
                  </a:cubicBezTo>
                  <a:cubicBezTo>
                    <a:pt x="912446" y="177801"/>
                    <a:pt x="913244" y="144308"/>
                    <a:pt x="908538" y="111370"/>
                  </a:cubicBezTo>
                  <a:cubicBezTo>
                    <a:pt x="907302" y="102720"/>
                    <a:pt x="899578" y="96213"/>
                    <a:pt x="896815" y="87923"/>
                  </a:cubicBezTo>
                  <a:cubicBezTo>
                    <a:pt x="893665" y="78472"/>
                    <a:pt x="893369" y="68281"/>
                    <a:pt x="890953" y="58616"/>
                  </a:cubicBezTo>
                  <a:cubicBezTo>
                    <a:pt x="889454" y="52622"/>
                    <a:pt x="889917" y="44891"/>
                    <a:pt x="885092" y="41031"/>
                  </a:cubicBezTo>
                  <a:cubicBezTo>
                    <a:pt x="878802" y="35999"/>
                    <a:pt x="869523" y="36858"/>
                    <a:pt x="861646" y="35170"/>
                  </a:cubicBezTo>
                  <a:cubicBezTo>
                    <a:pt x="842163" y="30995"/>
                    <a:pt x="803030" y="23446"/>
                    <a:pt x="803030" y="23446"/>
                  </a:cubicBezTo>
                  <a:cubicBezTo>
                    <a:pt x="797169" y="19538"/>
                    <a:pt x="791921" y="14498"/>
                    <a:pt x="785446" y="11723"/>
                  </a:cubicBezTo>
                  <a:cubicBezTo>
                    <a:pt x="778042" y="8550"/>
                    <a:pt x="769746" y="8075"/>
                    <a:pt x="762000" y="5862"/>
                  </a:cubicBezTo>
                  <a:cubicBezTo>
                    <a:pt x="756059" y="4165"/>
                    <a:pt x="750277" y="1954"/>
                    <a:pt x="744415" y="0"/>
                  </a:cubicBezTo>
                  <a:lnTo>
                    <a:pt x="457200" y="5862"/>
                  </a:lnTo>
                  <a:cubicBezTo>
                    <a:pt x="444276" y="6350"/>
                    <a:pt x="428728" y="14445"/>
                    <a:pt x="416169" y="17585"/>
                  </a:cubicBezTo>
                  <a:cubicBezTo>
                    <a:pt x="406504" y="20001"/>
                    <a:pt x="396630" y="21492"/>
                    <a:pt x="386861" y="23446"/>
                  </a:cubicBezTo>
                  <a:cubicBezTo>
                    <a:pt x="382953" y="27354"/>
                    <a:pt x="379736" y="32104"/>
                    <a:pt x="375138" y="35170"/>
                  </a:cubicBezTo>
                  <a:cubicBezTo>
                    <a:pt x="360651" y="44828"/>
                    <a:pt x="349738" y="47544"/>
                    <a:pt x="334107" y="52754"/>
                  </a:cubicBezTo>
                  <a:cubicBezTo>
                    <a:pt x="328246" y="58616"/>
                    <a:pt x="323720" y="66226"/>
                    <a:pt x="316523" y="70339"/>
                  </a:cubicBezTo>
                  <a:cubicBezTo>
                    <a:pt x="275759" y="93632"/>
                    <a:pt x="306711" y="55747"/>
                    <a:pt x="281353" y="93785"/>
                  </a:cubicBezTo>
                  <a:cubicBezTo>
                    <a:pt x="269522" y="129279"/>
                    <a:pt x="273454" y="130992"/>
                    <a:pt x="246184" y="158262"/>
                  </a:cubicBezTo>
                  <a:cubicBezTo>
                    <a:pt x="241203" y="163243"/>
                    <a:pt x="234461" y="166077"/>
                    <a:pt x="228600" y="169985"/>
                  </a:cubicBezTo>
                  <a:cubicBezTo>
                    <a:pt x="224692" y="175847"/>
                    <a:pt x="221386" y="182158"/>
                    <a:pt x="216876" y="187570"/>
                  </a:cubicBezTo>
                  <a:cubicBezTo>
                    <a:pt x="202212" y="205166"/>
                    <a:pt x="192682" y="206650"/>
                    <a:pt x="181707" y="228600"/>
                  </a:cubicBezTo>
                  <a:cubicBezTo>
                    <a:pt x="179959" y="232095"/>
                    <a:pt x="219807" y="258885"/>
                    <a:pt x="211015" y="26377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98339" name="図 62" descr="正面１.bmp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40" y="1247074"/>
              <a:ext cx="1997075" cy="240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27" name="タイトル 1"/>
          <p:cNvSpPr>
            <a:spLocks noGrp="1"/>
          </p:cNvSpPr>
          <p:nvPr>
            <p:ph type="title"/>
          </p:nvPr>
        </p:nvSpPr>
        <p:spPr>
          <a:xfrm>
            <a:off x="784225" y="339725"/>
            <a:ext cx="3694113" cy="754063"/>
          </a:xfrm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b="1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　クイズ　？</a:t>
            </a:r>
          </a:p>
        </p:txBody>
      </p:sp>
      <p:sp>
        <p:nvSpPr>
          <p:cNvPr id="98328" name="Text Box 10"/>
          <p:cNvSpPr txBox="1">
            <a:spLocks noChangeArrowheads="1"/>
          </p:cNvSpPr>
          <p:nvPr/>
        </p:nvSpPr>
        <p:spPr bwMode="auto">
          <a:xfrm>
            <a:off x="266700" y="1181100"/>
            <a:ext cx="5049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市内の配水管を全部つないだ長さは、新幹線だと、函館からどの駅まで行くでしょう？</a:t>
            </a:r>
          </a:p>
        </p:txBody>
      </p:sp>
      <p:cxnSp>
        <p:nvCxnSpPr>
          <p:cNvPr id="60" name="直線コネクタ 59"/>
          <p:cNvCxnSpPr>
            <a:cxnSpLocks noChangeShapeType="1"/>
            <a:stCxn id="64" idx="1"/>
          </p:cNvCxnSpPr>
          <p:nvPr/>
        </p:nvCxnSpPr>
        <p:spPr bwMode="auto">
          <a:xfrm flipH="1" flipV="1">
            <a:off x="6000750" y="4187825"/>
            <a:ext cx="1171575" cy="4032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172325" y="4298950"/>
            <a:ext cx="1525588" cy="5842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Arial" panose="020B0604020202020204" pitchFamily="34" charset="0"/>
                <a:ea typeface="HG創英角ｺﾞｼｯｸUB" panose="020B0909000000000000" pitchFamily="49" charset="-128"/>
              </a:rPr>
              <a:t>①東京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4908550" y="5522913"/>
            <a:ext cx="1527175" cy="5842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Arial" panose="020B0604020202020204" pitchFamily="34" charset="0"/>
                <a:ea typeface="HG創英角ｺﾞｼｯｸUB" panose="020B0909000000000000" pitchFamily="49" charset="-128"/>
              </a:rPr>
              <a:t>②豊橋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373063" y="5819775"/>
            <a:ext cx="1990725" cy="5842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Arial" panose="020B0604020202020204" pitchFamily="34" charset="0"/>
                <a:ea typeface="HG創英角ｺﾞｼｯｸUB" panose="020B0909000000000000" pitchFamily="49" charset="-128"/>
              </a:rPr>
              <a:t>④鹿児島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78388"/>
            <a:ext cx="11382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084513"/>
            <a:ext cx="203993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290638"/>
            <a:ext cx="13954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961188" y="2119313"/>
            <a:ext cx="1125537" cy="585787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Arial" panose="020B0604020202020204" pitchFamily="34" charset="0"/>
                <a:ea typeface="HG創英角ｺﾞｼｯｸUB" panose="020B0909000000000000" pitchFamily="49" charset="-128"/>
              </a:rPr>
              <a:t>函館</a:t>
            </a:r>
          </a:p>
        </p:txBody>
      </p:sp>
      <p:sp>
        <p:nvSpPr>
          <p:cNvPr id="4" name="角丸四角形吹き出し 3"/>
          <p:cNvSpPr>
            <a:spLocks noChangeArrowheads="1"/>
          </p:cNvSpPr>
          <p:nvPr/>
        </p:nvSpPr>
        <p:spPr bwMode="auto">
          <a:xfrm>
            <a:off x="865188" y="1770063"/>
            <a:ext cx="7897812" cy="2454275"/>
          </a:xfrm>
          <a:prstGeom prst="wedgeRoundRectCallout">
            <a:avLst>
              <a:gd name="adj1" fmla="val -25028"/>
              <a:gd name="adj2" fmla="val 73259"/>
              <a:gd name="adj3" fmla="val 16667"/>
            </a:avLst>
          </a:prstGeom>
          <a:solidFill>
            <a:schemeClr val="bg1"/>
          </a:solidFill>
          <a:ln w="762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u="sng" dirty="0"/>
              <a:t>正解は</a:t>
            </a:r>
            <a:r>
              <a:rPr lang="ja-JP" altLang="en-US" sz="4000" u="sng" dirty="0">
                <a:solidFill>
                  <a:schemeClr val="accent2"/>
                </a:solidFill>
              </a:rPr>
              <a:t>「④鹿児島」</a:t>
            </a:r>
            <a:r>
              <a:rPr lang="ja-JP" altLang="en-US" sz="4000" u="sng" dirty="0"/>
              <a:t>まで！</a:t>
            </a:r>
            <a:endParaRPr lang="en-US" altLang="ja-JP" sz="4000" u="sng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長さは、約</a:t>
            </a:r>
            <a:r>
              <a:rPr lang="ja-JP" altLang="en-US" sz="3600" dirty="0"/>
              <a:t>２，３００　ｋｍになるよ！</a:t>
            </a:r>
            <a:endParaRPr lang="en-US" altLang="ja-JP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-3.33333E-6 C -0.00243 0.00116 -0.00469 0.00278 -0.00695 0.00393 C -0.00851 0.00486 -0.01164 0.00602 -0.01164 0.00602 C -0.01216 0.00718 -0.01268 0.0081 -0.0132 0.00903 C -0.01389 0.01042 -0.01493 0.0118 -0.01546 0.01319 C -0.01598 0.01412 -0.01598 0.01528 -0.01632 0.0162 C -0.01598 0.01944 -0.01598 0.02245 -0.01546 0.02546 C -0.01511 0.02755 -0.01337 0.03102 -0.01233 0.03264 C -0.01112 0.03935 -0.0125 0.03426 -0.01007 0.03981 C -0.00955 0.0412 -0.00921 0.04282 -0.00851 0.04398 C -0.00417 0.05139 -0.00539 0.04884 -0.00087 0.05208 C 4.16667E-6 0.05278 0.00069 0.0537 0.00138 0.05417 C 0.00382 0.05555 0.00659 0.05648 0.0092 0.05741 C 0.00989 0.05787 0.01076 0.05856 0.01145 0.05926 C 0.01232 0.06018 0.01284 0.06157 0.01371 0.0625 C 0.01441 0.06296 0.01527 0.06319 0.01614 0.06343 C 0.01788 0.07083 0.01666 0.06782 0.01927 0.07268 C 0.01944 0.07361 0.01961 0.07477 0.01996 0.07569 C 0.02083 0.07801 0.02378 0.08264 0.02465 0.08403 C 0.02482 0.08565 0.025 0.0875 0.02534 0.08912 C 0.02552 0.09005 0.02621 0.09097 0.02604 0.09213 C 0.02586 0.09792 0.02517 0.1037 0.02465 0.10949 C 0.02448 0.11134 0.02413 0.11296 0.02378 0.11481 C 0.02343 0.11667 0.0217 0.12199 0.02066 0.12384 C 0.01979 0.12616 0.0184 0.12778 0.0177 0.13009 C 0.01718 0.13148 0.01649 0.13287 0.01614 0.13426 C 0.01579 0.13518 0.01562 0.13634 0.01527 0.13727 C 0.01302 0.14329 0.01423 0.13727 0.01232 0.14444 C 0.0118 0.14583 0.0118 0.14722 0.01145 0.14861 C 0.01111 0.15 0.01024 0.15116 0.00989 0.15255 C 0.00729 0.16343 0.01041 0.15833 0.00607 0.16389 L 0.00451 0.17014 C 0.00434 0.17106 0.00416 0.17222 0.00382 0.17315 L 0.00225 0.17616 C 0.00086 0.18935 0.00277 0.17893 4.16667E-6 0.18657 C -0.00105 0.18889 -0.00087 0.19097 -0.00157 0.19375 C -0.00209 0.19514 -0.00278 0.1963 -0.00313 0.19768 C -0.00539 0.20509 -0.00417 0.20185 -0.00539 0.2081 C -0.00625 0.21111 -0.00695 0.21412 -0.00782 0.21713 C -0.00799 0.21829 -0.00816 0.21944 -0.00851 0.22037 L -0.01164 0.22639 C -0.01181 0.22755 -0.01198 0.2287 -0.01233 0.22963 C -0.01337 0.23171 -0.01493 0.23333 -0.01546 0.23565 C -0.01667 0.24005 -0.01563 0.23796 -0.01858 0.2419 C -0.01875 0.24282 -0.01893 0.24398 -0.01927 0.24491 C -0.02223 0.25231 -0.02049 0.24236 -0.02396 0.25625 L -0.02552 0.26227 C -0.0257 0.26343 -0.02587 0.26458 -0.02622 0.26551 L -0.02778 0.26852 C -0.02952 0.28148 -0.02709 0.26875 -0.03091 0.2787 C -0.03143 0.28032 -0.03212 0.28657 -0.03247 0.28796 C -0.03282 0.28912 -0.03351 0.29005 -0.03403 0.29097 C -0.03438 0.29213 -0.03455 0.29305 -0.03473 0.29421 C -0.03525 0.29884 -0.03507 0.30139 -0.03629 0.30532 C -0.03681 0.30671 -0.03698 0.30833 -0.03785 0.30949 C -0.03837 0.31018 -0.03941 0.31018 -0.04011 0.31042 C -0.04046 0.31157 -0.04063 0.31273 -0.04098 0.31366 C -0.04167 0.31574 -0.04497 0.32014 -0.04393 0.32292 L -0.04323 0.325 " pathEditMode="relative" ptsTypes="AAAAAAAAAAAAAAAAAAAAAAAAAAAAAAAAAAAAAAAAAAAAAAAAAAAAAAAAAAAA">
                                      <p:cBhvr>
                                        <p:cTn id="9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24" presetID="0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1.11111E-6 0.00023 C -0.00729 0.00301 -0.00417 0.00093 -0.00972 0.00579 C -0.01042 0.00648 -0.01111 0.00695 -0.01163 0.00764 C -0.01198 0.0081 -0.0125 0.0088 -0.01285 0.00926 C -0.01406 0.01042 -0.01684 0.01273 -0.01684 0.01296 C -0.01719 0.01366 -0.01753 0.01458 -0.01805 0.01528 C -0.01962 0.0169 -0.02083 0.0169 -0.02257 0.01782 C -0.02344 0.01829 -0.0243 0.01875 -0.02517 0.01945 C -0.02951 0.02315 -0.02587 0.0213 -0.02951 0.02292 C -0.03489 0.02824 -0.02917 0.02315 -0.03542 0.02639 C -0.03611 0.02662 -0.03663 0.02755 -0.03733 0.02801 C -0.03785 0.02847 -0.03854 0.02847 -0.03923 0.02894 C -0.0401 0.0294 -0.0408 0.03032 -0.04184 0.03056 C -0.04288 0.03102 -0.04392 0.03125 -0.04496 0.03148 C -0.04566 0.03171 -0.04618 0.03218 -0.04687 0.03241 C -0.04774 0.03264 -0.04861 0.03287 -0.04948 0.0331 C -0.05364 0.03727 -0.05035 0.03495 -0.0566 0.03657 C -0.05833 0.03704 -0.06007 0.0375 -0.06163 0.03843 C -0.06233 0.03866 -0.06285 0.03912 -0.06354 0.03912 C -0.075 0.04236 -0.06302 0.03843 -0.07066 0.04097 C -0.07153 0.04144 -0.07222 0.04213 -0.07326 0.04259 C -0.07552 0.04375 -0.07951 0.04398 -0.0816 0.04421 L -0.08663 0.04514 C -0.08906 0.0463 -0.0901 0.04699 -0.09305 0.04699 C -0.09531 0.04699 -0.09948 0.04607 -0.09948 0.0463 L -0.10069 0.04607 " pathEditMode="relative" rAng="0" ptsTypes="AAAAAAAAAAAAAAAAAAAAAAAAAAA">
                                      <p:cBhvr>
                                        <p:cTn id="1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9 0.04607 L -0.10069 0.0463 C -0.10243 0.04491 -0.10382 0.04352 -0.10538 0.04259 C -0.10608 0.04213 -0.10694 0.04236 -0.10764 0.04167 C -0.10816 0.04144 -0.10816 0.04051 -0.10868 0.04005 C -0.10937 0.03958 -0.10989 0.03935 -0.11042 0.03912 C -0.11111 0.03796 -0.11198 0.03681 -0.11267 0.03565 C -0.11302 0.03519 -0.11389 0.03472 -0.11423 0.03403 C -0.11476 0.03333 -0.1151 0.03218 -0.11545 0.03148 C -0.11597 0.03056 -0.11649 0.02986 -0.11719 0.02894 C -0.11736 0.02801 -0.11771 0.02732 -0.11771 0.02639 C -0.11805 0.02245 -0.11753 0.01782 -0.11927 0.01435 C -0.11979 0.01366 -0.12048 0.01343 -0.12101 0.01273 C -0.12153 0.01204 -0.12205 0.01065 -0.12274 0.01019 C -0.12361 0.00926 -0.12604 0.00857 -0.12604 0.0088 C -0.12726 0.0088 -0.1283 0.0088 -0.12951 0.00926 C -0.13038 0.00972 -0.13264 0.01111 -0.13264 0.01134 C -0.13385 0.01273 -0.13489 0.01389 -0.13542 0.0162 C -0.13611 0.01782 -0.13594 0.01968 -0.13663 0.0213 C -0.13837 0.02523 -0.1375 0.02292 -0.13889 0.02894 L -0.13993 0.03403 C -0.14028 0.03565 -0.14114 0.0419 -0.14167 0.04259 C -0.14496 0.04769 -0.14375 0.04514 -0.14548 0.04931 C -0.14653 0.05394 -0.14548 0.05139 -0.14948 0.05532 L -0.15121 0.05718 C -0.15156 0.05787 -0.15191 0.05903 -0.15226 0.05972 C -0.1526 0.06019 -0.15347 0.06019 -0.15399 0.06042 C -0.15833 0.06389 -0.15312 0.06088 -0.15712 0.06296 C -0.15781 0.06389 -0.15816 0.06551 -0.15903 0.06551 C -0.16805 0.06713 -0.16684 0.06829 -0.16962 0.06227 C -0.16979 0.06111 -0.17014 0.05741 -0.17066 0.05625 C -0.17101 0.05532 -0.17135 0.05463 -0.1717 0.0537 C -0.17344 0.04653 -0.17118 0.05532 -0.17344 0.04931 C -0.17378 0.04861 -0.17378 0.04769 -0.17396 0.04676 C -0.17552 0.04282 -0.17552 0.04421 -0.17726 0.04097 C -0.17899 0.03773 -0.17864 0.03565 -0.18177 0.0331 C -0.18264 0.03264 -0.18351 0.03218 -0.18403 0.03148 C -0.1868 0.02894 -0.18455 0.03032 -0.18802 0.02801 C -0.18837 0.02778 -0.18906 0.02732 -0.18958 0.02732 C -0.19305 0.02639 -0.19635 0.02616 -0.19965 0.02546 C -0.20052 0.02523 -0.20121 0.02477 -0.20191 0.02477 C -0.21302 0.02477 -0.22413 0.02477 -0.23524 0.02546 C -0.23767 0.0257 -0.23941 0.02708 -0.24167 0.02801 C -0.24219 0.02847 -0.24305 0.0287 -0.24392 0.02894 C -0.24479 0.0294 -0.24618 0.02963 -0.24705 0.03056 C -0.24878 0.03241 -0.24948 0.0331 -0.25156 0.03495 C -0.25226 0.03542 -0.25312 0.03588 -0.25382 0.03657 C -0.25903 0.04236 -0.25156 0.03611 -0.25764 0.04097 C -0.25833 0.04167 -0.25868 0.04282 -0.25937 0.04352 C -0.26042 0.04421 -0.26267 0.04514 -0.26267 0.04537 C -0.26319 0.04607 -0.26337 0.04699 -0.26389 0.04769 C -0.26423 0.04815 -0.26493 0.04815 -0.26562 0.04861 C -0.26805 0.05046 -0.26649 0.05046 -0.26927 0.05185 C -0.26979 0.05208 -0.27014 0.05185 -0.27066 0.05185 L -0.27083 0.05532 " pathEditMode="relative" rAng="0" ptsTypes="AAAAAAAAAAAAAAAAAAAAAAAAAAAAAAAAAAAAAAAAAAAAAAAAAAAAAAA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1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2750"/>
                            </p:stCondLst>
                            <p:childTnLst>
                              <p:par>
                                <p:cTn id="1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0.00023 C -0.00139 -0.00185 -0.0026 -0.00371 -0.00399 -0.00509 C -0.00521 -0.00648 -0.00625 -0.00834 -0.00781 -0.00857 C -0.01545 -0.01019 -0.01042 -0.00926 -0.02326 -0.01019 C -0.03542 -0.00996 -0.04757 -0.01019 -0.05972 -0.00949 C -0.06076 -0.00949 -0.06319 -0.00579 -0.06372 -0.00509 C -0.06441 -0.00417 -0.06545 -0.00371 -0.06615 -0.00255 C -0.0684 0.00069 -0.06892 0.00301 -0.07014 0.00671 C -0.07031 0.00764 -0.07031 0.00856 -0.07066 0.00926 C -0.07118 0.01065 -0.07205 0.01157 -0.07257 0.01273 C -0.08073 0.03009 -0.06823 0.00463 -0.07517 0.01875 C -0.07674 0.02477 -0.07569 0.02245 -0.07778 0.02639 C -0.07795 0.02754 -0.07865 0.03125 -0.07899 0.03241 C -0.07934 0.03333 -0.08003 0.03403 -0.08038 0.03495 C -0.08108 0.0368 -0.08125 0.04004 -0.0816 0.0419 C -0.08194 0.04421 -0.08247 0.04629 -0.08299 0.04861 C -0.08316 0.05185 -0.08333 0.05486 -0.08351 0.0581 C -0.08368 0.05949 -0.0842 0.06088 -0.0842 0.06227 C -0.0842 0.07407 -0.08403 0.08565 -0.08351 0.09745 C -0.08351 0.09838 -0.08316 0.09907 -0.08299 0.1 C -0.08264 0.10092 -0.08212 0.10162 -0.0816 0.10254 C -0.08142 0.1037 -0.08125 0.10486 -0.08108 0.10602 C -0.08073 0.10694 -0.08038 0.10764 -0.08038 0.10856 C -0.08038 0.11528 -0.08021 0.12222 -0.08108 0.12893 C -0.08108 0.13032 -0.0842 0.13264 -0.0849 0.13333 C -0.08524 0.13426 -0.08576 0.13495 -0.08611 0.13588 C -0.08767 0.14097 -0.08576 0.13796 -0.08733 0.14028 L -0.08733 0.13935 " pathEditMode="relative" rAng="0" ptsTypes="AAAAAAAAAAAAAAAAAAAAAAAAAAAAA">
                                      <p:cBhvr>
                                        <p:cTn id="1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67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775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87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4" grpId="0" animBg="1"/>
      <p:bldP spid="66" grpId="0" animBg="1"/>
      <p:bldP spid="70" grpId="0" animBg="1"/>
      <p:bldP spid="49" grpId="0" animBg="1"/>
      <p:bldP spid="4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27906</TotalTime>
  <Words>426</Words>
  <Application>Microsoft Office PowerPoint</Application>
  <PresentationFormat>画面に合わせる (4:3)</PresentationFormat>
  <Paragraphs>98</Paragraphs>
  <Slides>9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5" baseType="lpstr">
      <vt:lpstr>HGP創英角ｺﾞｼｯｸUB</vt:lpstr>
      <vt:lpstr>HGP創英角ﾎﾟｯﾌﾟ体</vt:lpstr>
      <vt:lpstr>HGSｺﾞｼｯｸE</vt:lpstr>
      <vt:lpstr>HG創英角ｺﾞｼｯｸUB</vt:lpstr>
      <vt:lpstr>HG創英角ﾎﾟｯﾌﾟ体</vt:lpstr>
      <vt:lpstr>ＭＳ Ｐゴシック</vt:lpstr>
      <vt:lpstr>ＭＳ Ｐ明朝</vt:lpstr>
      <vt:lpstr>ＭＳ ゴシック</vt:lpstr>
      <vt:lpstr>Arial</vt:lpstr>
      <vt:lpstr>Calibri</vt:lpstr>
      <vt:lpstr>Calibri Light</vt:lpstr>
      <vt:lpstr>Century</vt:lpstr>
      <vt:lpstr>Times New Roman</vt:lpstr>
      <vt:lpstr>標準デザイン</vt:lpstr>
      <vt:lpstr>Office テーマ</vt:lpstr>
      <vt:lpstr>Photo Editor 写真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上水道</dc:title>
  <dc:creator>給排水課</dc:creator>
  <cp:lastModifiedBy>豊橋市役所</cp:lastModifiedBy>
  <cp:revision>1253</cp:revision>
  <cp:lastPrinted>2022-09-21T23:44:01Z</cp:lastPrinted>
  <dcterms:created xsi:type="dcterms:W3CDTF">2004-02-09T07:51:39Z</dcterms:created>
  <dcterms:modified xsi:type="dcterms:W3CDTF">2023-07-12T00:09:45Z</dcterms:modified>
</cp:coreProperties>
</file>