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
<Relationships xmlns="http://schemas.openxmlformats.org/package/2006/relationships">
  <Relationship Id="rId3" Type="http://schemas.openxmlformats.org/package/2006/relationships/metadata/core-properties" Target="docProps/core.xml" />
  <Relationship Id="rId2" Type="http://schemas.openxmlformats.org/package/2006/relationships/metadata/thumbnail" Target="docProps/thumbnail.jpeg" />
  <Relationship Id="rId1" Type="http://schemas.openxmlformats.org/officeDocument/2006/relationships/officeDocument" Target="ppt/presentation.xml" />
  <Relationship Id="rId4" Type="http://schemas.openxmlformats.org/officeDocument/2006/relationships/extended-properties" Target="docProps/app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66" d="100"/>
          <a:sy n="66" d="100"/>
        </p:scale>
        <p:origin x="2674" y="-38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&#65279;<?xml version="1.0" encoding="UTF-8" standalone="yes"?>
<Relationships xmlns="http://schemas.openxmlformats.org/package/2006/relationships">
  <Relationship Id="rId8" Type="http://schemas.openxmlformats.org/officeDocument/2006/relationships/theme" Target="theme/theme1.xml" />
  <Relationship Id="rId3" Type="http://schemas.openxmlformats.org/officeDocument/2006/relationships/slide" Target="slides/slide2.xml" />
  <Relationship Id="rId7" Type="http://schemas.openxmlformats.org/officeDocument/2006/relationships/viewProps" Target="viewProps.xml" />
  <Relationship Id="rId2" Type="http://schemas.openxmlformats.org/officeDocument/2006/relationships/slide" Target="slides/slide1.xml" />
  <Relationship Id="rId1" Type="http://schemas.openxmlformats.org/officeDocument/2006/relationships/slideMaster" Target="slideMasters/slideMaster1.xml" />
  <Relationship Id="rId6" Type="http://schemas.openxmlformats.org/officeDocument/2006/relationships/presProps" Target="presProps.xml" />
  <Relationship Id="rId5" Type="http://schemas.openxmlformats.org/officeDocument/2006/relationships/commentAuthors" Target="commentAuthors.xml" />
  <Relationship Id="rId4" Type="http://schemas.openxmlformats.org/officeDocument/2006/relationships/notesMaster" Target="notesMasters/notesMaster1.xml" />
  <Relationship Id="rId9" Type="http://schemas.openxmlformats.org/officeDocument/2006/relationships/tableStyles" Target="tableStyles.xml" />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&#65279;<?xml version="1.0" encoding="UTF-8" standalone="yes"?>
<Relationships xmlns="http://schemas.openxmlformats.org/package/2006/relationships">
  <Relationship Id="rId8" Type="http://schemas.openxmlformats.org/officeDocument/2006/relationships/slideLayout" Target="../slideLayouts/slideLayout8.xml" />
  <Relationship Id="rId3" Type="http://schemas.openxmlformats.org/officeDocument/2006/relationships/slideLayout" Target="../slideLayouts/slideLayout3.xml" />
  <Relationship Id="rId7" Type="http://schemas.openxmlformats.org/officeDocument/2006/relationships/slideLayout" Target="../slideLayouts/slideLayout7.xml" />
  <Relationship Id="rId12" Type="http://schemas.openxmlformats.org/officeDocument/2006/relationships/theme" Target="../theme/theme1.xml" />
  <Relationship Id="rId2" Type="http://schemas.openxmlformats.org/officeDocument/2006/relationships/slideLayout" Target="../slideLayouts/slideLayout2.xml" />
  <Relationship Id="rId1" Type="http://schemas.openxmlformats.org/officeDocument/2006/relationships/slideLayout" Target="../slideLayouts/slideLayout1.xml" />
  <Relationship Id="rId6" Type="http://schemas.openxmlformats.org/officeDocument/2006/relationships/slideLayout" Target="../slideLayouts/slideLayout6.xml" />
  <Relationship Id="rId11" Type="http://schemas.openxmlformats.org/officeDocument/2006/relationships/slideLayout" Target="../slideLayouts/slideLayout11.xml" />
  <Relationship Id="rId5" Type="http://schemas.openxmlformats.org/officeDocument/2006/relationships/slideLayout" Target="../slideLayouts/slideLayout5.xml" />
  <Relationship Id="rId10" Type="http://schemas.openxmlformats.org/officeDocument/2006/relationships/slideLayout" Target="../slideLayouts/slideLayout10.xml" />
  <Relationship Id="rId4" Type="http://schemas.openxmlformats.org/officeDocument/2006/relationships/slideLayout" Target="../slideLayouts/slideLayout4.xml" />
  <Relationship Id="rId9" Type="http://schemas.openxmlformats.org/officeDocument/2006/relationships/slideLayout" Target="../slideLayouts/slideLayout9.xml" 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2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5169"/>
              </p:ext>
            </p:extLst>
          </p:nvPr>
        </p:nvGraphicFramePr>
        <p:xfrm>
          <a:off x="151072" y="799780"/>
          <a:ext cx="6589011" cy="811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4929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4380</TotalTime>
  <Words>485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横田　雄悟</cp:lastModifiedBy>
  <cp:revision>636</cp:revision>
  <cp:lastPrinted>2023-02-13T01:20:58Z</cp:lastPrinted>
  <dcterms:created xsi:type="dcterms:W3CDTF">2021-06-21T06:44:25Z</dcterms:created>
  <dcterms:modified xsi:type="dcterms:W3CDTF">2023-02-13T01:32:56Z</dcterms:modified>
</cp:coreProperties>
</file>